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3" r:id="rId1"/>
    <p:sldMasterId id="2147483665" r:id="rId2"/>
    <p:sldMasterId id="2147486083" r:id="rId3"/>
  </p:sldMasterIdLst>
  <p:notesMasterIdLst>
    <p:notesMasterId r:id="rId19"/>
  </p:notesMasterIdLst>
  <p:handoutMasterIdLst>
    <p:handoutMasterId r:id="rId20"/>
  </p:handoutMasterIdLst>
  <p:sldIdLst>
    <p:sldId id="443" r:id="rId4"/>
    <p:sldId id="845" r:id="rId5"/>
    <p:sldId id="751" r:id="rId6"/>
    <p:sldId id="846" r:id="rId7"/>
    <p:sldId id="867" r:id="rId8"/>
    <p:sldId id="868" r:id="rId9"/>
    <p:sldId id="880" r:id="rId10"/>
    <p:sldId id="881" r:id="rId11"/>
    <p:sldId id="754" r:id="rId12"/>
    <p:sldId id="755" r:id="rId13"/>
    <p:sldId id="783" r:id="rId14"/>
    <p:sldId id="882" r:id="rId15"/>
    <p:sldId id="784" r:id="rId16"/>
    <p:sldId id="879" r:id="rId17"/>
    <p:sldId id="883" r:id="rId18"/>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pitchFamily="34" charset="0"/>
        <a:ea typeface="ヒラギノ角ゴ Pro W3" charset="-128"/>
        <a:cs typeface="+mn-cs"/>
      </a:defRPr>
    </a:lvl1pPr>
    <a:lvl2pPr marL="457200" algn="l" defTabSz="457200" rtl="0" fontAlgn="base">
      <a:spcBef>
        <a:spcPct val="0"/>
      </a:spcBef>
      <a:spcAft>
        <a:spcPct val="0"/>
      </a:spcAft>
      <a:defRPr kern="1200">
        <a:solidFill>
          <a:schemeClr val="tx1"/>
        </a:solidFill>
        <a:latin typeface="Arial" pitchFamily="34" charset="0"/>
        <a:ea typeface="ヒラギノ角ゴ Pro W3" charset="-128"/>
        <a:cs typeface="+mn-cs"/>
      </a:defRPr>
    </a:lvl2pPr>
    <a:lvl3pPr marL="914400" algn="l" defTabSz="457200" rtl="0" fontAlgn="base">
      <a:spcBef>
        <a:spcPct val="0"/>
      </a:spcBef>
      <a:spcAft>
        <a:spcPct val="0"/>
      </a:spcAft>
      <a:defRPr kern="1200">
        <a:solidFill>
          <a:schemeClr val="tx1"/>
        </a:solidFill>
        <a:latin typeface="Arial" pitchFamily="34" charset="0"/>
        <a:ea typeface="ヒラギノ角ゴ Pro W3" charset="-128"/>
        <a:cs typeface="+mn-cs"/>
      </a:defRPr>
    </a:lvl3pPr>
    <a:lvl4pPr marL="1371600" algn="l" defTabSz="457200" rtl="0" fontAlgn="base">
      <a:spcBef>
        <a:spcPct val="0"/>
      </a:spcBef>
      <a:spcAft>
        <a:spcPct val="0"/>
      </a:spcAft>
      <a:defRPr kern="1200">
        <a:solidFill>
          <a:schemeClr val="tx1"/>
        </a:solidFill>
        <a:latin typeface="Arial" pitchFamily="34" charset="0"/>
        <a:ea typeface="ヒラギノ角ゴ Pro W3" charset="-128"/>
        <a:cs typeface="+mn-cs"/>
      </a:defRPr>
    </a:lvl4pPr>
    <a:lvl5pPr marL="1828800" algn="l" defTabSz="457200" rtl="0" fontAlgn="base">
      <a:spcBef>
        <a:spcPct val="0"/>
      </a:spcBef>
      <a:spcAft>
        <a:spcPct val="0"/>
      </a:spcAft>
      <a:defRPr kern="1200">
        <a:solidFill>
          <a:schemeClr val="tx1"/>
        </a:solidFill>
        <a:latin typeface="Arial" pitchFamily="34" charset="0"/>
        <a:ea typeface="ヒラギノ角ゴ Pro W3" charset="-128"/>
        <a:cs typeface="+mn-cs"/>
      </a:defRPr>
    </a:lvl5pPr>
    <a:lvl6pPr marL="2286000" algn="l" defTabSz="914400" rtl="0" eaLnBrk="1" latinLnBrk="0" hangingPunct="1">
      <a:defRPr kern="1200">
        <a:solidFill>
          <a:schemeClr val="tx1"/>
        </a:solidFill>
        <a:latin typeface="Arial" pitchFamily="34" charset="0"/>
        <a:ea typeface="ヒラギノ角ゴ Pro W3" charset="-128"/>
        <a:cs typeface="+mn-cs"/>
      </a:defRPr>
    </a:lvl6pPr>
    <a:lvl7pPr marL="2743200" algn="l" defTabSz="914400" rtl="0" eaLnBrk="1" latinLnBrk="0" hangingPunct="1">
      <a:defRPr kern="1200">
        <a:solidFill>
          <a:schemeClr val="tx1"/>
        </a:solidFill>
        <a:latin typeface="Arial" pitchFamily="34" charset="0"/>
        <a:ea typeface="ヒラギノ角ゴ Pro W3" charset="-128"/>
        <a:cs typeface="+mn-cs"/>
      </a:defRPr>
    </a:lvl7pPr>
    <a:lvl8pPr marL="3200400" algn="l" defTabSz="914400" rtl="0" eaLnBrk="1" latinLnBrk="0" hangingPunct="1">
      <a:defRPr kern="1200">
        <a:solidFill>
          <a:schemeClr val="tx1"/>
        </a:solidFill>
        <a:latin typeface="Arial" pitchFamily="34" charset="0"/>
        <a:ea typeface="ヒラギノ角ゴ Pro W3" charset="-128"/>
        <a:cs typeface="+mn-cs"/>
      </a:defRPr>
    </a:lvl8pPr>
    <a:lvl9pPr marL="3657600" algn="l" defTabSz="914400" rtl="0" eaLnBrk="1" latinLnBrk="0" hangingPunct="1">
      <a:defRPr kern="1200">
        <a:solidFill>
          <a:schemeClr val="tx1"/>
        </a:solidFill>
        <a:latin typeface="Arial" pitchFamily="34" charset="0"/>
        <a:ea typeface="ヒラギノ角ゴ Pro W3"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ernando Dazarola" initials="FD"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FA1"/>
    <a:srgbClr val="808080"/>
    <a:srgbClr val="404040"/>
    <a:srgbClr val="CCCCCC"/>
    <a:srgbClr val="E17068"/>
    <a:srgbClr val="FE454A"/>
    <a:srgbClr val="E10202"/>
    <a:srgbClr val="EF41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4" autoAdjust="0"/>
    <p:restoredTop sz="95699" autoAdjust="0"/>
  </p:normalViewPr>
  <p:slideViewPr>
    <p:cSldViewPr snapToObjects="1">
      <p:cViewPr>
        <p:scale>
          <a:sx n="80" d="100"/>
          <a:sy n="80" d="100"/>
        </p:scale>
        <p:origin x="-792" y="-534"/>
      </p:cViewPr>
      <p:guideLst>
        <p:guide orient="horz" pos="-4"/>
        <p:guide pos="3"/>
      </p:guideLst>
    </p:cSldViewPr>
  </p:slideViewPr>
  <p:outlineViewPr>
    <p:cViewPr>
      <p:scale>
        <a:sx n="33" d="100"/>
        <a:sy n="33" d="100"/>
      </p:scale>
      <p:origin x="456" y="75528"/>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9" d="100"/>
          <a:sy n="79" d="100"/>
        </p:scale>
        <p:origin x="-1962" y="-84"/>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2" y="0"/>
            <a:ext cx="3038475" cy="465138"/>
          </a:xfrm>
          <a:prstGeom prst="rect">
            <a:avLst/>
          </a:prstGeom>
          <a:noFill/>
          <a:ln w="9525">
            <a:noFill/>
            <a:miter lim="800000"/>
            <a:headEnd/>
            <a:tailEnd/>
          </a:ln>
          <a:effectLst/>
        </p:spPr>
        <p:txBody>
          <a:bodyPr vert="horz" wrap="square" lIns="92640" tIns="46320" rIns="92640" bIns="46320" numCol="1" anchor="t" anchorCtr="0" compatLnSpc="1">
            <a:prstTxWarp prst="textNoShape">
              <a:avLst/>
            </a:prstTxWarp>
          </a:bodyPr>
          <a:lstStyle>
            <a:lvl1pPr eaLnBrk="0" hangingPunct="0">
              <a:defRPr sz="1200">
                <a:latin typeface="Arial" pitchFamily="34" charset="0"/>
                <a:ea typeface="ヒラギノ角ゴ Pro W3" charset="-128"/>
                <a:cs typeface="+mn-cs"/>
              </a:defRPr>
            </a:lvl1pPr>
          </a:lstStyle>
          <a:p>
            <a:pPr>
              <a:defRPr/>
            </a:pPr>
            <a:endParaRPr lang="es-ES"/>
          </a:p>
        </p:txBody>
      </p:sp>
      <p:sp>
        <p:nvSpPr>
          <p:cNvPr id="168963" name="Rectangle 3"/>
          <p:cNvSpPr>
            <a:spLocks noGrp="1" noChangeArrowheads="1"/>
          </p:cNvSpPr>
          <p:nvPr>
            <p:ph type="dt" sz="quarter" idx="1"/>
          </p:nvPr>
        </p:nvSpPr>
        <p:spPr bwMode="auto">
          <a:xfrm>
            <a:off x="3970345" y="0"/>
            <a:ext cx="3038475" cy="465138"/>
          </a:xfrm>
          <a:prstGeom prst="rect">
            <a:avLst/>
          </a:prstGeom>
          <a:noFill/>
          <a:ln w="9525">
            <a:noFill/>
            <a:miter lim="800000"/>
            <a:headEnd/>
            <a:tailEnd/>
          </a:ln>
          <a:effectLst/>
        </p:spPr>
        <p:txBody>
          <a:bodyPr vert="horz" wrap="square" lIns="92640" tIns="46320" rIns="92640" bIns="46320" numCol="1" anchor="t" anchorCtr="0" compatLnSpc="1">
            <a:prstTxWarp prst="textNoShape">
              <a:avLst/>
            </a:prstTxWarp>
          </a:bodyPr>
          <a:lstStyle>
            <a:lvl1pPr algn="r" eaLnBrk="0" hangingPunct="0">
              <a:defRPr sz="1200"/>
            </a:lvl1pPr>
          </a:lstStyle>
          <a:p>
            <a:pPr>
              <a:defRPr/>
            </a:pPr>
            <a:fld id="{5D9669B7-4C75-4B13-8038-CDD7C86AC6FB}" type="datetime1">
              <a:rPr lang="es-ES"/>
              <a:pPr>
                <a:defRPr/>
              </a:pPr>
              <a:t>09/12/2014</a:t>
            </a:fld>
            <a:endParaRPr lang="es-ES"/>
          </a:p>
        </p:txBody>
      </p:sp>
      <p:sp>
        <p:nvSpPr>
          <p:cNvPr id="168964" name="Rectangle 4"/>
          <p:cNvSpPr>
            <a:spLocks noGrp="1" noChangeArrowheads="1"/>
          </p:cNvSpPr>
          <p:nvPr>
            <p:ph type="ftr" sz="quarter" idx="2"/>
          </p:nvPr>
        </p:nvSpPr>
        <p:spPr bwMode="auto">
          <a:xfrm>
            <a:off x="2" y="8829675"/>
            <a:ext cx="3038475" cy="465138"/>
          </a:xfrm>
          <a:prstGeom prst="rect">
            <a:avLst/>
          </a:prstGeom>
          <a:noFill/>
          <a:ln w="9525">
            <a:noFill/>
            <a:miter lim="800000"/>
            <a:headEnd/>
            <a:tailEnd/>
          </a:ln>
          <a:effectLst/>
        </p:spPr>
        <p:txBody>
          <a:bodyPr vert="horz" wrap="square" lIns="92640" tIns="46320" rIns="92640" bIns="46320" numCol="1" anchor="b" anchorCtr="0" compatLnSpc="1">
            <a:prstTxWarp prst="textNoShape">
              <a:avLst/>
            </a:prstTxWarp>
          </a:bodyPr>
          <a:lstStyle>
            <a:lvl1pPr eaLnBrk="0" hangingPunct="0">
              <a:defRPr sz="1200">
                <a:latin typeface="Arial" pitchFamily="34" charset="0"/>
                <a:ea typeface="ヒラギノ角ゴ Pro W3" charset="-128"/>
                <a:cs typeface="+mn-cs"/>
              </a:defRPr>
            </a:lvl1pPr>
          </a:lstStyle>
          <a:p>
            <a:pPr>
              <a:defRPr/>
            </a:pPr>
            <a:endParaRPr lang="es-ES"/>
          </a:p>
        </p:txBody>
      </p:sp>
      <p:sp>
        <p:nvSpPr>
          <p:cNvPr id="168965" name="Rectangle 5"/>
          <p:cNvSpPr>
            <a:spLocks noGrp="1" noChangeArrowheads="1"/>
          </p:cNvSpPr>
          <p:nvPr>
            <p:ph type="sldNum" sz="quarter" idx="3"/>
          </p:nvPr>
        </p:nvSpPr>
        <p:spPr bwMode="auto">
          <a:xfrm>
            <a:off x="3970345" y="8829675"/>
            <a:ext cx="3038475" cy="465138"/>
          </a:xfrm>
          <a:prstGeom prst="rect">
            <a:avLst/>
          </a:prstGeom>
          <a:noFill/>
          <a:ln w="9525">
            <a:noFill/>
            <a:miter lim="800000"/>
            <a:headEnd/>
            <a:tailEnd/>
          </a:ln>
          <a:effectLst/>
        </p:spPr>
        <p:txBody>
          <a:bodyPr vert="horz" wrap="square" lIns="92640" tIns="46320" rIns="92640" bIns="46320" numCol="1" anchor="b" anchorCtr="0" compatLnSpc="1">
            <a:prstTxWarp prst="textNoShape">
              <a:avLst/>
            </a:prstTxWarp>
          </a:bodyPr>
          <a:lstStyle>
            <a:lvl1pPr algn="r" eaLnBrk="0" hangingPunct="0">
              <a:defRPr sz="1200"/>
            </a:lvl1pPr>
          </a:lstStyle>
          <a:p>
            <a:pPr>
              <a:defRPr/>
            </a:pPr>
            <a:fld id="{B2027ED2-27CE-4902-A6C9-47A8BB5A9D85}" type="slidenum">
              <a:rPr lang="es-ES"/>
              <a:pPr>
                <a:defRPr/>
              </a:pPr>
              <a:t>‹Nº›</a:t>
            </a:fld>
            <a:endParaRPr lang="es-ES"/>
          </a:p>
        </p:txBody>
      </p:sp>
    </p:spTree>
    <p:extLst>
      <p:ext uri="{BB962C8B-B14F-4D97-AF65-F5344CB8AC3E}">
        <p14:creationId xmlns:p14="http://schemas.microsoft.com/office/powerpoint/2010/main" val="15480321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0"/>
            <a:ext cx="3038475" cy="465138"/>
          </a:xfrm>
          <a:prstGeom prst="rect">
            <a:avLst/>
          </a:prstGeom>
          <a:noFill/>
          <a:ln w="9525">
            <a:noFill/>
            <a:miter lim="800000"/>
            <a:headEnd/>
            <a:tailEnd/>
          </a:ln>
        </p:spPr>
        <p:txBody>
          <a:bodyPr vert="horz" wrap="square" lIns="94400" tIns="47201" rIns="94400" bIns="47201" numCol="1" anchor="t" anchorCtr="0" compatLnSpc="1">
            <a:prstTxWarp prst="textNoShape">
              <a:avLst/>
            </a:prstTxWarp>
          </a:bodyPr>
          <a:lstStyle>
            <a:lvl1pPr defTabSz="471243">
              <a:defRPr sz="1200">
                <a:latin typeface="Calibri" pitchFamily="34" charset="0"/>
                <a:ea typeface="ヒラギノ角ゴ Pro W3" charset="-128"/>
                <a:cs typeface="+mn-cs"/>
              </a:defRPr>
            </a:lvl1pPr>
          </a:lstStyle>
          <a:p>
            <a:pPr>
              <a:defRPr/>
            </a:pPr>
            <a:endParaRPr lang="es-CL"/>
          </a:p>
        </p:txBody>
      </p:sp>
      <p:sp>
        <p:nvSpPr>
          <p:cNvPr id="3" name="Date Placeholder 2"/>
          <p:cNvSpPr>
            <a:spLocks noGrp="1"/>
          </p:cNvSpPr>
          <p:nvPr>
            <p:ph type="dt" idx="1"/>
          </p:nvPr>
        </p:nvSpPr>
        <p:spPr bwMode="auto">
          <a:xfrm>
            <a:off x="3970345" y="0"/>
            <a:ext cx="3038475" cy="465138"/>
          </a:xfrm>
          <a:prstGeom prst="rect">
            <a:avLst/>
          </a:prstGeom>
          <a:noFill/>
          <a:ln w="9525">
            <a:noFill/>
            <a:miter lim="800000"/>
            <a:headEnd/>
            <a:tailEnd/>
          </a:ln>
        </p:spPr>
        <p:txBody>
          <a:bodyPr vert="horz" wrap="square" lIns="94400" tIns="47201" rIns="94400" bIns="47201" numCol="1" anchor="t" anchorCtr="0" compatLnSpc="1">
            <a:prstTxWarp prst="textNoShape">
              <a:avLst/>
            </a:prstTxWarp>
          </a:bodyPr>
          <a:lstStyle>
            <a:lvl1pPr algn="r" defTabSz="471243">
              <a:defRPr sz="1200">
                <a:latin typeface="Calibri" pitchFamily="34" charset="0"/>
              </a:defRPr>
            </a:lvl1pPr>
          </a:lstStyle>
          <a:p>
            <a:pPr>
              <a:defRPr/>
            </a:pPr>
            <a:fld id="{F0483497-E8CA-47C7-B439-9F746370CF10}" type="datetime1">
              <a:rPr lang="en-US"/>
              <a:pPr>
                <a:defRPr/>
              </a:pPr>
              <a:t>12/9/2014</a:t>
            </a:fld>
            <a:endParaRPr lang="en-US"/>
          </a:p>
        </p:txBody>
      </p:sp>
      <p:sp>
        <p:nvSpPr>
          <p:cNvPr id="62468" name="Slide Image Placeholder 3"/>
          <p:cNvSpPr>
            <a:spLocks noGrp="1" noRot="1" noChangeAspect="1"/>
          </p:cNvSpPr>
          <p:nvPr>
            <p:ph type="sldImg" idx="2"/>
          </p:nvPr>
        </p:nvSpPr>
        <p:spPr bwMode="auto">
          <a:xfrm>
            <a:off x="1181100" y="696913"/>
            <a:ext cx="46482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bwMode="auto">
          <a:xfrm>
            <a:off x="701675" y="4416430"/>
            <a:ext cx="5607050" cy="4183063"/>
          </a:xfrm>
          <a:prstGeom prst="rect">
            <a:avLst/>
          </a:prstGeom>
          <a:noFill/>
          <a:ln w="9525">
            <a:noFill/>
            <a:miter lim="800000"/>
            <a:headEnd/>
            <a:tailEnd/>
          </a:ln>
        </p:spPr>
        <p:txBody>
          <a:bodyPr vert="horz" wrap="square" lIns="94400" tIns="47201" rIns="94400" bIns="472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bwMode="auto">
          <a:xfrm>
            <a:off x="2" y="8829675"/>
            <a:ext cx="3038475" cy="465138"/>
          </a:xfrm>
          <a:prstGeom prst="rect">
            <a:avLst/>
          </a:prstGeom>
          <a:noFill/>
          <a:ln w="9525">
            <a:noFill/>
            <a:miter lim="800000"/>
            <a:headEnd/>
            <a:tailEnd/>
          </a:ln>
        </p:spPr>
        <p:txBody>
          <a:bodyPr vert="horz" wrap="square" lIns="94400" tIns="47201" rIns="94400" bIns="47201" numCol="1" anchor="b" anchorCtr="0" compatLnSpc="1">
            <a:prstTxWarp prst="textNoShape">
              <a:avLst/>
            </a:prstTxWarp>
          </a:bodyPr>
          <a:lstStyle>
            <a:lvl1pPr defTabSz="471243">
              <a:defRPr sz="1200">
                <a:latin typeface="Calibri" pitchFamily="34" charset="0"/>
                <a:ea typeface="ヒラギノ角ゴ Pro W3" charset="-128"/>
                <a:cs typeface="+mn-cs"/>
              </a:defRPr>
            </a:lvl1pPr>
          </a:lstStyle>
          <a:p>
            <a:pPr>
              <a:defRPr/>
            </a:pPr>
            <a:endParaRPr lang="es-CL"/>
          </a:p>
        </p:txBody>
      </p:sp>
      <p:sp>
        <p:nvSpPr>
          <p:cNvPr id="7" name="Slide Number Placeholder 6"/>
          <p:cNvSpPr>
            <a:spLocks noGrp="1"/>
          </p:cNvSpPr>
          <p:nvPr>
            <p:ph type="sldNum" sz="quarter" idx="5"/>
          </p:nvPr>
        </p:nvSpPr>
        <p:spPr bwMode="auto">
          <a:xfrm>
            <a:off x="3970345" y="8829675"/>
            <a:ext cx="3038475" cy="465138"/>
          </a:xfrm>
          <a:prstGeom prst="rect">
            <a:avLst/>
          </a:prstGeom>
          <a:noFill/>
          <a:ln w="9525">
            <a:noFill/>
            <a:miter lim="800000"/>
            <a:headEnd/>
            <a:tailEnd/>
          </a:ln>
        </p:spPr>
        <p:txBody>
          <a:bodyPr vert="horz" wrap="square" lIns="94400" tIns="47201" rIns="94400" bIns="47201" numCol="1" anchor="b" anchorCtr="0" compatLnSpc="1">
            <a:prstTxWarp prst="textNoShape">
              <a:avLst/>
            </a:prstTxWarp>
          </a:bodyPr>
          <a:lstStyle>
            <a:lvl1pPr algn="r" defTabSz="471243">
              <a:defRPr sz="1200">
                <a:latin typeface="Calibri" pitchFamily="34" charset="0"/>
              </a:defRPr>
            </a:lvl1pPr>
          </a:lstStyle>
          <a:p>
            <a:pPr>
              <a:defRPr/>
            </a:pPr>
            <a:fld id="{9B621641-ADE4-495F-BB2F-720D330265AB}" type="slidenum">
              <a:rPr lang="en-US"/>
              <a:pPr>
                <a:defRPr/>
              </a:pPr>
              <a:t>‹Nº›</a:t>
            </a:fld>
            <a:endParaRPr lang="en-US"/>
          </a:p>
        </p:txBody>
      </p:sp>
    </p:spTree>
    <p:extLst>
      <p:ext uri="{BB962C8B-B14F-4D97-AF65-F5344CB8AC3E}">
        <p14:creationId xmlns:p14="http://schemas.microsoft.com/office/powerpoint/2010/main" val="82601176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128"/>
      </a:defRPr>
    </a:lvl1pPr>
    <a:lvl2pPr marL="4572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pPr>
              <a:defRPr/>
            </a:pPr>
            <a:fld id="{9B621641-ADE4-495F-BB2F-720D330265AB}" type="slidenum">
              <a:rPr lang="en-US" smtClean="0"/>
              <a:pPr>
                <a:defRPr/>
              </a:pPr>
              <a:t>4</a:t>
            </a:fld>
            <a:endParaRPr lang="en-US"/>
          </a:p>
        </p:txBody>
      </p:sp>
    </p:spTree>
    <p:extLst>
      <p:ext uri="{BB962C8B-B14F-4D97-AF65-F5344CB8AC3E}">
        <p14:creationId xmlns:p14="http://schemas.microsoft.com/office/powerpoint/2010/main" val="982641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p:txBody>
          <a:bodyPr/>
          <a:lstStyle>
            <a:lvl1pPr>
              <a:defRPr/>
            </a:lvl1pPr>
          </a:lstStyle>
          <a:p>
            <a:pPr>
              <a:defRPr/>
            </a:pPr>
            <a:fld id="{35B128E2-F266-4E05-A946-34C7298EE545}" type="slidenum">
              <a:rPr lang="en-US"/>
              <a:pPr>
                <a:defRPr/>
              </a:pPr>
              <a:t>‹Nº›</a:t>
            </a:fld>
            <a:endParaRPr lang="en-US"/>
          </a:p>
        </p:txBody>
      </p:sp>
    </p:spTree>
    <p:extLst>
      <p:ext uri="{BB962C8B-B14F-4D97-AF65-F5344CB8AC3E}">
        <p14:creationId xmlns:p14="http://schemas.microsoft.com/office/powerpoint/2010/main" val="230230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164513"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477963"/>
            <a:ext cx="8177213" cy="4525962"/>
          </a:xfrm>
          <a:prstGeom prst="rect">
            <a:avLst/>
          </a:prstGeo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5" name="Slide Number Placeholder 5"/>
          <p:cNvSpPr>
            <a:spLocks noGrp="1"/>
          </p:cNvSpPr>
          <p:nvPr>
            <p:ph type="sldNum" sz="quarter" idx="11"/>
          </p:nvPr>
        </p:nvSpPr>
        <p:spPr/>
        <p:txBody>
          <a:bodyPr/>
          <a:lstStyle>
            <a:lvl1pPr>
              <a:defRPr/>
            </a:lvl1pPr>
          </a:lstStyle>
          <a:p>
            <a:pPr>
              <a:defRPr/>
            </a:pPr>
            <a:fld id="{BDBB8595-24CA-4BA0-801B-C19A429BB956}" type="slidenum">
              <a:rPr lang="en-US"/>
              <a:pPr>
                <a:defRPr/>
              </a:pPr>
              <a:t>‹Nº›</a:t>
            </a:fld>
            <a:endParaRPr lang="en-US"/>
          </a:p>
        </p:txBody>
      </p:sp>
    </p:spTree>
    <p:extLst>
      <p:ext uri="{BB962C8B-B14F-4D97-AF65-F5344CB8AC3E}">
        <p14:creationId xmlns:p14="http://schemas.microsoft.com/office/powerpoint/2010/main" val="958242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9800" y="274638"/>
            <a:ext cx="2057400" cy="5851525"/>
          </a:xfrm>
          <a:prstGeom prst="rect">
            <a:avLst/>
          </a:prstGeo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5410200" cy="5851525"/>
          </a:xfrm>
          <a:prstGeom prst="rect">
            <a:avLst/>
          </a:prstGeo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5" name="Slide Number Placeholder 5"/>
          <p:cNvSpPr>
            <a:spLocks noGrp="1"/>
          </p:cNvSpPr>
          <p:nvPr>
            <p:ph type="sldNum" sz="quarter" idx="11"/>
          </p:nvPr>
        </p:nvSpPr>
        <p:spPr/>
        <p:txBody>
          <a:bodyPr/>
          <a:lstStyle>
            <a:lvl1pPr>
              <a:defRPr/>
            </a:lvl1pPr>
          </a:lstStyle>
          <a:p>
            <a:pPr>
              <a:defRPr/>
            </a:pPr>
            <a:fld id="{5DD04AEB-F041-469F-A1ED-51D8557F1A66}" type="slidenum">
              <a:rPr lang="en-US"/>
              <a:pPr>
                <a:defRPr/>
              </a:pPr>
              <a:t>‹Nº›</a:t>
            </a:fld>
            <a:endParaRPr lang="en-US"/>
          </a:p>
        </p:txBody>
      </p:sp>
    </p:spTree>
    <p:extLst>
      <p:ext uri="{BB962C8B-B14F-4D97-AF65-F5344CB8AC3E}">
        <p14:creationId xmlns:p14="http://schemas.microsoft.com/office/powerpoint/2010/main" val="3725929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AD2EB692-A00B-4AD4-8D36-2882D6D15EDE}" type="slidenum">
              <a:rPr lang="en-US"/>
              <a:pPr>
                <a:defRPr/>
              </a:pPr>
              <a:t>‹Nº›</a:t>
            </a:fld>
            <a:endParaRPr lang="en-US"/>
          </a:p>
        </p:txBody>
      </p:sp>
    </p:spTree>
    <p:extLst>
      <p:ext uri="{BB962C8B-B14F-4D97-AF65-F5344CB8AC3E}">
        <p14:creationId xmlns:p14="http://schemas.microsoft.com/office/powerpoint/2010/main" val="12823539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3667F35C-B105-4C35-86B6-86B0B1577A3B}" type="slidenum">
              <a:rPr lang="en-US"/>
              <a:pPr>
                <a:defRPr/>
              </a:pPr>
              <a:t>‹Nº›</a:t>
            </a:fld>
            <a:endParaRPr lang="en-US"/>
          </a:p>
        </p:txBody>
      </p:sp>
    </p:spTree>
    <p:extLst>
      <p:ext uri="{BB962C8B-B14F-4D97-AF65-F5344CB8AC3E}">
        <p14:creationId xmlns:p14="http://schemas.microsoft.com/office/powerpoint/2010/main" val="2563428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F4EAF6CE-D06E-44FE-9C03-8F148B8562AC}" type="slidenum">
              <a:rPr lang="en-US"/>
              <a:pPr>
                <a:defRPr/>
              </a:pPr>
              <a:t>‹Nº›</a:t>
            </a:fld>
            <a:endParaRPr lang="en-US"/>
          </a:p>
        </p:txBody>
      </p:sp>
    </p:spTree>
    <p:extLst>
      <p:ext uri="{BB962C8B-B14F-4D97-AF65-F5344CB8AC3E}">
        <p14:creationId xmlns:p14="http://schemas.microsoft.com/office/powerpoint/2010/main" val="1780194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0D75E5C8-BC7A-401E-88C6-F841509981F8}" type="slidenum">
              <a:rPr lang="en-US"/>
              <a:pPr>
                <a:defRPr/>
              </a:pPr>
              <a:t>‹Nº›</a:t>
            </a:fld>
            <a:endParaRPr lang="en-US"/>
          </a:p>
        </p:txBody>
      </p:sp>
    </p:spTree>
    <p:extLst>
      <p:ext uri="{BB962C8B-B14F-4D97-AF65-F5344CB8AC3E}">
        <p14:creationId xmlns:p14="http://schemas.microsoft.com/office/powerpoint/2010/main" val="9990991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A9B2C501-44FB-4AC3-923D-C443F4CF84B9}" type="slidenum">
              <a:rPr lang="en-US"/>
              <a:pPr>
                <a:defRPr/>
              </a:pPr>
              <a:t>‹Nº›</a:t>
            </a:fld>
            <a:endParaRPr lang="en-US"/>
          </a:p>
        </p:txBody>
      </p:sp>
    </p:spTree>
    <p:extLst>
      <p:ext uri="{BB962C8B-B14F-4D97-AF65-F5344CB8AC3E}">
        <p14:creationId xmlns:p14="http://schemas.microsoft.com/office/powerpoint/2010/main" val="2305376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BECB5ACA-3480-4CBF-A8E1-9005EFF21421}" type="slidenum">
              <a:rPr lang="en-US"/>
              <a:pPr>
                <a:defRPr/>
              </a:pPr>
              <a:t>‹Nº›</a:t>
            </a:fld>
            <a:endParaRPr lang="en-US"/>
          </a:p>
        </p:txBody>
      </p:sp>
    </p:spTree>
    <p:extLst>
      <p:ext uri="{BB962C8B-B14F-4D97-AF65-F5344CB8AC3E}">
        <p14:creationId xmlns:p14="http://schemas.microsoft.com/office/powerpoint/2010/main" val="1997905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CAF4C7EA-26E2-43D6-8EC6-650822237E2C}" type="slidenum">
              <a:rPr lang="en-US"/>
              <a:pPr>
                <a:defRPr/>
              </a:pPr>
              <a:t>‹Nº›</a:t>
            </a:fld>
            <a:endParaRPr lang="en-US"/>
          </a:p>
        </p:txBody>
      </p:sp>
    </p:spTree>
    <p:extLst>
      <p:ext uri="{BB962C8B-B14F-4D97-AF65-F5344CB8AC3E}">
        <p14:creationId xmlns:p14="http://schemas.microsoft.com/office/powerpoint/2010/main" val="19041917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83FDD469-5993-4E47-A7A3-28A3E8EDA802}" type="slidenum">
              <a:rPr lang="en-US"/>
              <a:pPr>
                <a:defRPr/>
              </a:pPr>
              <a:t>‹Nº›</a:t>
            </a:fld>
            <a:endParaRPr lang="en-US"/>
          </a:p>
        </p:txBody>
      </p:sp>
    </p:spTree>
    <p:extLst>
      <p:ext uri="{BB962C8B-B14F-4D97-AF65-F5344CB8AC3E}">
        <p14:creationId xmlns:p14="http://schemas.microsoft.com/office/powerpoint/2010/main" val="3167471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989856"/>
            <a:ext cx="8164513"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152400" y="1477963"/>
            <a:ext cx="8177213" cy="45259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s-ES_tradnl"/>
              <a:t>Gobierno de Chile | Ministerio del Interior</a:t>
            </a:r>
          </a:p>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9CF64644-F6C2-490A-8491-AE0F00CA90FA}" type="slidenum">
              <a:rPr lang="en-US"/>
              <a:pPr>
                <a:defRPr/>
              </a:pPr>
              <a:t>‹Nº›</a:t>
            </a:fld>
            <a:endParaRPr lang="en-US"/>
          </a:p>
        </p:txBody>
      </p:sp>
    </p:spTree>
    <p:extLst>
      <p:ext uri="{BB962C8B-B14F-4D97-AF65-F5344CB8AC3E}">
        <p14:creationId xmlns:p14="http://schemas.microsoft.com/office/powerpoint/2010/main" val="5083915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61A1AD04-80F4-4B95-A8CE-4F90629AB0AE}" type="slidenum">
              <a:rPr lang="en-US"/>
              <a:pPr>
                <a:defRPr/>
              </a:pPr>
              <a:t>‹Nº›</a:t>
            </a:fld>
            <a:endParaRPr lang="en-US"/>
          </a:p>
        </p:txBody>
      </p:sp>
    </p:spTree>
    <p:extLst>
      <p:ext uri="{BB962C8B-B14F-4D97-AF65-F5344CB8AC3E}">
        <p14:creationId xmlns:p14="http://schemas.microsoft.com/office/powerpoint/2010/main" val="26407788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EB14FBD8-404E-4ECB-9CD5-21FC224A46C4}" type="slidenum">
              <a:rPr lang="en-US"/>
              <a:pPr>
                <a:defRPr/>
              </a:pPr>
              <a:t>‹Nº›</a:t>
            </a:fld>
            <a:endParaRPr lang="en-US"/>
          </a:p>
        </p:txBody>
      </p:sp>
    </p:spTree>
    <p:extLst>
      <p:ext uri="{BB962C8B-B14F-4D97-AF65-F5344CB8AC3E}">
        <p14:creationId xmlns:p14="http://schemas.microsoft.com/office/powerpoint/2010/main" val="22661158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5C8B9528-59BE-466B-8F85-0E4F363FDA5D}" type="slidenum">
              <a:rPr lang="en-US"/>
              <a:pPr>
                <a:defRPr/>
              </a:pPr>
              <a:t>‹Nº›</a:t>
            </a:fld>
            <a:endParaRPr lang="en-US"/>
          </a:p>
        </p:txBody>
      </p:sp>
    </p:spTree>
    <p:extLst>
      <p:ext uri="{BB962C8B-B14F-4D97-AF65-F5344CB8AC3E}">
        <p14:creationId xmlns:p14="http://schemas.microsoft.com/office/powerpoint/2010/main" val="16621721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19310497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contenido 2"/>
          <p:cNvSpPr>
            <a:spLocks noGrp="1"/>
          </p:cNvSpPr>
          <p:nvPr>
            <p:ph idx="1"/>
          </p:nvPr>
        </p:nvSpPr>
        <p:spPr>
          <a:xfrm>
            <a:off x="457200" y="1600200"/>
            <a:ext cx="8229600" cy="4525963"/>
          </a:xfrm>
          <a:prstGeom prst="rect">
            <a:avLst/>
          </a:prstGeo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13751131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25101632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endParaRPr lang="es-ES"/>
          </a:p>
        </p:txBody>
      </p:sp>
      <p:sp>
        <p:nvSpPr>
          <p:cNvPr id="6" name="Marcador de pie de página 5"/>
          <p:cNvSpPr>
            <a:spLocks noGrp="1"/>
          </p:cNvSpPr>
          <p:nvPr>
            <p:ph type="ftr" sz="quarter" idx="11"/>
          </p:nvPr>
        </p:nvSpPr>
        <p:spPr/>
        <p:txBody>
          <a:bodyPr/>
          <a:lstStyle/>
          <a:p>
            <a:r>
              <a:rPr lang="es-ES" smtClean="0"/>
              <a:t>Gobierno de Chile | Ministerio del Interior </a:t>
            </a:r>
            <a:endParaRPr lang="es-ES"/>
          </a:p>
        </p:txBody>
      </p:sp>
      <p:sp>
        <p:nvSpPr>
          <p:cNvPr id="7" name="Marcador de número de diapositiva 6"/>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38687840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endParaRPr lang="es-ES"/>
          </a:p>
        </p:txBody>
      </p:sp>
      <p:sp>
        <p:nvSpPr>
          <p:cNvPr id="8" name="Marcador de pie de página 7"/>
          <p:cNvSpPr>
            <a:spLocks noGrp="1"/>
          </p:cNvSpPr>
          <p:nvPr>
            <p:ph type="ftr" sz="quarter" idx="11"/>
          </p:nvPr>
        </p:nvSpPr>
        <p:spPr/>
        <p:txBody>
          <a:bodyPr/>
          <a:lstStyle/>
          <a:p>
            <a:r>
              <a:rPr lang="es-ES" smtClean="0"/>
              <a:t>Gobierno de Chile | Ministerio del Interior </a:t>
            </a:r>
            <a:endParaRPr lang="es-ES"/>
          </a:p>
        </p:txBody>
      </p:sp>
      <p:sp>
        <p:nvSpPr>
          <p:cNvPr id="9" name="Marcador de número de diapositiva 8"/>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30230735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endParaRPr lang="es-ES"/>
          </a:p>
        </p:txBody>
      </p:sp>
      <p:sp>
        <p:nvSpPr>
          <p:cNvPr id="4" name="Marcador de pie de página 3"/>
          <p:cNvSpPr>
            <a:spLocks noGrp="1"/>
          </p:cNvSpPr>
          <p:nvPr>
            <p:ph type="ftr" sz="quarter" idx="11"/>
          </p:nvPr>
        </p:nvSpPr>
        <p:spPr/>
        <p:txBody>
          <a:bodyPr/>
          <a:lstStyle/>
          <a:p>
            <a:r>
              <a:rPr lang="es-ES" smtClean="0"/>
              <a:t>Gobierno de Chile | Ministerio del Interior </a:t>
            </a:r>
            <a:endParaRPr lang="es-ES"/>
          </a:p>
        </p:txBody>
      </p:sp>
      <p:sp>
        <p:nvSpPr>
          <p:cNvPr id="5" name="Marcador de número de diapositiva 4"/>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20338127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endParaRPr lang="es-ES"/>
          </a:p>
        </p:txBody>
      </p:sp>
      <p:sp>
        <p:nvSpPr>
          <p:cNvPr id="3" name="Marcador de pie de página 2"/>
          <p:cNvSpPr>
            <a:spLocks noGrp="1"/>
          </p:cNvSpPr>
          <p:nvPr>
            <p:ph type="ftr" sz="quarter" idx="11"/>
          </p:nvPr>
        </p:nvSpPr>
        <p:spPr/>
        <p:txBody>
          <a:bodyPr/>
          <a:lstStyle/>
          <a:p>
            <a:r>
              <a:rPr lang="es-ES" smtClean="0"/>
              <a:t>Gobierno de Chile | Ministerio del Interior </a:t>
            </a:r>
            <a:endParaRPr lang="es-ES"/>
          </a:p>
        </p:txBody>
      </p:sp>
      <p:sp>
        <p:nvSpPr>
          <p:cNvPr id="4" name="Marcador de número de diapositiva 3"/>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1630640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p:txBody>
          <a:bodyPr/>
          <a:lstStyle>
            <a:lvl1pPr>
              <a:defRPr/>
            </a:lvl1pPr>
          </a:lstStyle>
          <a:p>
            <a:pPr>
              <a:defRPr/>
            </a:pPr>
            <a:fld id="{15DB36DD-0395-4068-A1E4-34672876B7FF}" type="slidenum">
              <a:rPr lang="en-US"/>
              <a:pPr>
                <a:defRPr/>
              </a:pPr>
              <a:t>‹Nº›</a:t>
            </a:fld>
            <a:endParaRPr lang="en-US"/>
          </a:p>
        </p:txBody>
      </p:sp>
    </p:spTree>
    <p:extLst>
      <p:ext uri="{BB962C8B-B14F-4D97-AF65-F5344CB8AC3E}">
        <p14:creationId xmlns:p14="http://schemas.microsoft.com/office/powerpoint/2010/main" val="31814453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endParaRPr lang="es-ES"/>
          </a:p>
        </p:txBody>
      </p:sp>
      <p:sp>
        <p:nvSpPr>
          <p:cNvPr id="6" name="Marcador de pie de página 5"/>
          <p:cNvSpPr>
            <a:spLocks noGrp="1"/>
          </p:cNvSpPr>
          <p:nvPr>
            <p:ph type="ftr" sz="quarter" idx="11"/>
          </p:nvPr>
        </p:nvSpPr>
        <p:spPr/>
        <p:txBody>
          <a:bodyPr/>
          <a:lstStyle/>
          <a:p>
            <a:r>
              <a:rPr lang="es-ES" smtClean="0"/>
              <a:t>Gobierno de Chile | Ministerio del Interior </a:t>
            </a:r>
            <a:endParaRPr lang="es-ES"/>
          </a:p>
        </p:txBody>
      </p:sp>
      <p:sp>
        <p:nvSpPr>
          <p:cNvPr id="7" name="Marcador de número de diapositiva 6"/>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21153709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endParaRPr lang="es-ES"/>
          </a:p>
        </p:txBody>
      </p:sp>
      <p:sp>
        <p:nvSpPr>
          <p:cNvPr id="6" name="Marcador de pie de página 5"/>
          <p:cNvSpPr>
            <a:spLocks noGrp="1"/>
          </p:cNvSpPr>
          <p:nvPr>
            <p:ph type="ftr" sz="quarter" idx="11"/>
          </p:nvPr>
        </p:nvSpPr>
        <p:spPr/>
        <p:txBody>
          <a:bodyPr/>
          <a:lstStyle/>
          <a:p>
            <a:r>
              <a:rPr lang="es-ES" smtClean="0"/>
              <a:t>Gobierno de Chile | Ministerio del Interior </a:t>
            </a:r>
            <a:endParaRPr lang="es-ES"/>
          </a:p>
        </p:txBody>
      </p:sp>
      <p:sp>
        <p:nvSpPr>
          <p:cNvPr id="7" name="Marcador de número de diapositiva 6"/>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36323447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1600200"/>
            <a:ext cx="8229600" cy="4525963"/>
          </a:xfrm>
          <a:prstGeom prst="rect">
            <a:avLst/>
          </a:prstGeo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26549133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a:prstGeom prst="rect">
            <a:avLst/>
          </a:prstGeo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val="1818523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164513"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s-CL" smtClean="0"/>
              <a:t>Gobierno de Chile | Ministerio del Interior </a:t>
            </a:r>
            <a:endParaRPr lang="es-CL"/>
          </a:p>
        </p:txBody>
      </p:sp>
      <p:sp>
        <p:nvSpPr>
          <p:cNvPr id="7" name="Slide Number Placeholder 6"/>
          <p:cNvSpPr>
            <a:spLocks noGrp="1"/>
          </p:cNvSpPr>
          <p:nvPr>
            <p:ph type="sldNum" sz="quarter" idx="12"/>
          </p:nvPr>
        </p:nvSpPr>
        <p:spPr/>
        <p:txBody>
          <a:bodyPr/>
          <a:lstStyle>
            <a:lvl1pPr>
              <a:defRPr/>
            </a:lvl1pPr>
          </a:lstStyle>
          <a:p>
            <a:pPr>
              <a:defRPr/>
            </a:pPr>
            <a:fld id="{33032AF0-68E6-4245-888A-CE63A318C9CB}" type="slidenum">
              <a:rPr lang="en-US"/>
              <a:pPr>
                <a:defRPr/>
              </a:pPr>
              <a:t>‹Nº›</a:t>
            </a:fld>
            <a:endParaRPr lang="en-US"/>
          </a:p>
        </p:txBody>
      </p:sp>
    </p:spTree>
    <p:extLst>
      <p:ext uri="{BB962C8B-B14F-4D97-AF65-F5344CB8AC3E}">
        <p14:creationId xmlns:p14="http://schemas.microsoft.com/office/powerpoint/2010/main" val="2835071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164513"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s-CL" smtClean="0"/>
              <a:t>Gobierno de Chile | Ministerio del Interior </a:t>
            </a:r>
            <a:endParaRPr lang="es-CL"/>
          </a:p>
        </p:txBody>
      </p:sp>
      <p:sp>
        <p:nvSpPr>
          <p:cNvPr id="9" name="Slide Number Placeholder 8"/>
          <p:cNvSpPr>
            <a:spLocks noGrp="1"/>
          </p:cNvSpPr>
          <p:nvPr>
            <p:ph type="sldNum" sz="quarter" idx="12"/>
          </p:nvPr>
        </p:nvSpPr>
        <p:spPr/>
        <p:txBody>
          <a:bodyPr/>
          <a:lstStyle>
            <a:lvl1pPr>
              <a:defRPr/>
            </a:lvl1pPr>
          </a:lstStyle>
          <a:p>
            <a:pPr>
              <a:defRPr/>
            </a:pPr>
            <a:fld id="{102DEB1B-DA8C-41DF-9365-78D9FEF2CC6C}" type="slidenum">
              <a:rPr lang="en-US"/>
              <a:pPr>
                <a:defRPr/>
              </a:pPr>
              <a:t>‹Nº›</a:t>
            </a:fld>
            <a:endParaRPr lang="en-US"/>
          </a:p>
        </p:txBody>
      </p:sp>
    </p:spTree>
    <p:extLst>
      <p:ext uri="{BB962C8B-B14F-4D97-AF65-F5344CB8AC3E}">
        <p14:creationId xmlns:p14="http://schemas.microsoft.com/office/powerpoint/2010/main" val="2379584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164513" cy="1143000"/>
          </a:xfrm>
          <a:prstGeom prst="rect">
            <a:avLst/>
          </a:prstGeom>
        </p:spPr>
        <p:txBody>
          <a:bodyPr/>
          <a:lstStyle/>
          <a:p>
            <a:r>
              <a:rPr lang="en-US" smtClean="0"/>
              <a:t>Click to edit Master title style</a:t>
            </a:r>
            <a:endParaRPr lang="en-US"/>
          </a:p>
        </p:txBody>
      </p:sp>
      <p:sp>
        <p:nvSpPr>
          <p:cNvPr id="3" name="Footer Placeholder 3"/>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4" name="Slide Number Placeholder 4"/>
          <p:cNvSpPr>
            <a:spLocks noGrp="1"/>
          </p:cNvSpPr>
          <p:nvPr>
            <p:ph type="sldNum" sz="quarter" idx="11"/>
          </p:nvPr>
        </p:nvSpPr>
        <p:spPr/>
        <p:txBody>
          <a:bodyPr/>
          <a:lstStyle>
            <a:lvl1pPr>
              <a:defRPr/>
            </a:lvl1pPr>
          </a:lstStyle>
          <a:p>
            <a:pPr>
              <a:defRPr/>
            </a:pPr>
            <a:fld id="{648F7537-8DBB-4843-BA35-9A039F0B4422}" type="slidenum">
              <a:rPr lang="en-US"/>
              <a:pPr>
                <a:defRPr/>
              </a:pPr>
              <a:t>‹Nº›</a:t>
            </a:fld>
            <a:endParaRPr lang="en-US"/>
          </a:p>
        </p:txBody>
      </p:sp>
    </p:spTree>
    <p:extLst>
      <p:ext uri="{BB962C8B-B14F-4D97-AF65-F5344CB8AC3E}">
        <p14:creationId xmlns:p14="http://schemas.microsoft.com/office/powerpoint/2010/main" val="2135207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3" name="Slide Number Placeholder 3"/>
          <p:cNvSpPr>
            <a:spLocks noGrp="1"/>
          </p:cNvSpPr>
          <p:nvPr>
            <p:ph type="sldNum" sz="quarter" idx="11"/>
          </p:nvPr>
        </p:nvSpPr>
        <p:spPr/>
        <p:txBody>
          <a:bodyPr/>
          <a:lstStyle>
            <a:lvl1pPr>
              <a:defRPr/>
            </a:lvl1pPr>
          </a:lstStyle>
          <a:p>
            <a:pPr>
              <a:defRPr/>
            </a:pPr>
            <a:fld id="{7DD4D718-4BBE-44AB-8B50-54B38F7D67B4}" type="slidenum">
              <a:rPr lang="en-US"/>
              <a:pPr>
                <a:defRPr/>
              </a:pPr>
              <a:t>‹Nº›</a:t>
            </a:fld>
            <a:endParaRPr lang="en-US"/>
          </a:p>
        </p:txBody>
      </p:sp>
    </p:spTree>
    <p:extLst>
      <p:ext uri="{BB962C8B-B14F-4D97-AF65-F5344CB8AC3E}">
        <p14:creationId xmlns:p14="http://schemas.microsoft.com/office/powerpoint/2010/main" val="812705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6" name="Slide Number Placeholder 6"/>
          <p:cNvSpPr>
            <a:spLocks noGrp="1"/>
          </p:cNvSpPr>
          <p:nvPr>
            <p:ph type="sldNum" sz="quarter" idx="11"/>
          </p:nvPr>
        </p:nvSpPr>
        <p:spPr/>
        <p:txBody>
          <a:bodyPr/>
          <a:lstStyle>
            <a:lvl1pPr>
              <a:defRPr/>
            </a:lvl1pPr>
          </a:lstStyle>
          <a:p>
            <a:pPr>
              <a:defRPr/>
            </a:pPr>
            <a:fld id="{2C853E2C-FB5C-4D9B-A7E9-82298846F005}" type="slidenum">
              <a:rPr lang="en-US"/>
              <a:pPr>
                <a:defRPr/>
              </a:pPr>
              <a:t>‹Nº›</a:t>
            </a:fld>
            <a:endParaRPr lang="en-US"/>
          </a:p>
        </p:txBody>
      </p:sp>
    </p:spTree>
    <p:extLst>
      <p:ext uri="{BB962C8B-B14F-4D97-AF65-F5344CB8AC3E}">
        <p14:creationId xmlns:p14="http://schemas.microsoft.com/office/powerpoint/2010/main" val="3690567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6" name="Slide Number Placeholder 6"/>
          <p:cNvSpPr>
            <a:spLocks noGrp="1"/>
          </p:cNvSpPr>
          <p:nvPr>
            <p:ph type="sldNum" sz="quarter" idx="11"/>
          </p:nvPr>
        </p:nvSpPr>
        <p:spPr/>
        <p:txBody>
          <a:bodyPr/>
          <a:lstStyle>
            <a:lvl1pPr>
              <a:defRPr/>
            </a:lvl1pPr>
          </a:lstStyle>
          <a:p>
            <a:pPr>
              <a:defRPr/>
            </a:pPr>
            <a:fld id="{C0C2E5A4-4C6C-4B2D-9DDE-9F36EC17B53A}" type="slidenum">
              <a:rPr lang="en-US"/>
              <a:pPr>
                <a:defRPr/>
              </a:pPr>
              <a:t>‹Nº›</a:t>
            </a:fld>
            <a:endParaRPr lang="en-US"/>
          </a:p>
        </p:txBody>
      </p:sp>
    </p:spTree>
    <p:extLst>
      <p:ext uri="{BB962C8B-B14F-4D97-AF65-F5344CB8AC3E}">
        <p14:creationId xmlns:p14="http://schemas.microsoft.com/office/powerpoint/2010/main" val="1301309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9050" y="6527800"/>
            <a:ext cx="2895600" cy="246063"/>
          </a:xfrm>
          <a:prstGeom prst="rect">
            <a:avLst/>
          </a:prstGeom>
        </p:spPr>
        <p:txBody>
          <a:bodyPr vert="horz" wrap="square" lIns="91440" tIns="45720" rIns="91440" bIns="45720" numCol="1" anchor="t" anchorCtr="0" compatLnSpc="1">
            <a:prstTxWarp prst="textNoShape">
              <a:avLst/>
            </a:prstTxWarp>
          </a:bodyPr>
          <a:lstStyle>
            <a:lvl1pPr>
              <a:defRPr sz="900">
                <a:solidFill>
                  <a:srgbClr val="898989"/>
                </a:solidFill>
                <a:latin typeface="Verdana" pitchFamily="34" charset="0"/>
                <a:ea typeface="ヒラギノ角ゴ Pro W3" charset="-128"/>
                <a:cs typeface="+mn-cs"/>
              </a:defRPr>
            </a:lvl1pPr>
          </a:lstStyle>
          <a:p>
            <a:pPr>
              <a:defRPr/>
            </a:pPr>
            <a:r>
              <a:rPr lang="es-ES_tradnl" smtClean="0"/>
              <a:t>Gobierno de Chile | Ministerio del Interior </a:t>
            </a:r>
            <a:endParaRPr lang="es-ES_tradnl"/>
          </a:p>
        </p:txBody>
      </p:sp>
      <p:sp>
        <p:nvSpPr>
          <p:cNvPr id="6" name="Slide Number Placeholder 5"/>
          <p:cNvSpPr>
            <a:spLocks noGrp="1"/>
          </p:cNvSpPr>
          <p:nvPr>
            <p:ph type="sldNum" sz="quarter" idx="4"/>
          </p:nvPr>
        </p:nvSpPr>
        <p:spPr>
          <a:xfrm>
            <a:off x="6183313" y="6527800"/>
            <a:ext cx="2133600" cy="19367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Verdana" pitchFamily="34" charset="0"/>
              </a:defRPr>
            </a:lvl1pPr>
          </a:lstStyle>
          <a:p>
            <a:pPr>
              <a:defRPr/>
            </a:pPr>
            <a:fld id="{589516C1-2E04-4E76-80F9-2850E10775FA}" type="slidenum">
              <a:rPr lang="en-US"/>
              <a:pPr>
                <a:defRPr/>
              </a:pPr>
              <a:t>‹Nº›</a:t>
            </a:fld>
            <a:endParaRPr lang="en-US" dirty="0"/>
          </a:p>
        </p:txBody>
      </p:sp>
    </p:spTree>
  </p:cSld>
  <p:clrMap bg1="lt1" tx1="dk1" bg2="lt2" tx2="dk2" accent1="accent1" accent2="accent2" accent3="accent3" accent4="accent4" accent5="accent5" accent6="accent6" hlink="hlink" folHlink="folHlink"/>
  <p:sldLayoutIdLst>
    <p:sldLayoutId id="2147486001" r:id="rId1"/>
    <p:sldLayoutId id="2147486002" r:id="rId2"/>
    <p:sldLayoutId id="2147486003" r:id="rId3"/>
    <p:sldLayoutId id="2147486004" r:id="rId4"/>
    <p:sldLayoutId id="2147486005" r:id="rId5"/>
    <p:sldLayoutId id="2147486006" r:id="rId6"/>
    <p:sldLayoutId id="2147486007" r:id="rId7"/>
    <p:sldLayoutId id="2147486008" r:id="rId8"/>
    <p:sldLayoutId id="2147486009" r:id="rId9"/>
    <p:sldLayoutId id="2147486010" r:id="rId10"/>
    <p:sldLayoutId id="2147486011" r:id="rId11"/>
  </p:sldLayoutIdLst>
  <p:hf hdr="0" ftr="0" dt="0"/>
  <p:txStyles>
    <p:title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2000" kern="1200">
          <a:solidFill>
            <a:srgbClr val="595959"/>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kern="1200">
          <a:solidFill>
            <a:srgbClr val="595959"/>
          </a:solidFill>
          <a:latin typeface="+mn-lt"/>
          <a:ea typeface="ヒラギノ角ゴ Pro W3" charset="-128"/>
          <a:cs typeface="ヒラギノ角ゴ Pro W3"/>
        </a:defRPr>
      </a:lvl2pPr>
      <a:lvl3pPr marL="1143000" indent="-228600" algn="l" defTabSz="457200" rtl="0" eaLnBrk="0" fontAlgn="base" hangingPunct="0">
        <a:spcBef>
          <a:spcPct val="20000"/>
        </a:spcBef>
        <a:spcAft>
          <a:spcPct val="0"/>
        </a:spcAft>
        <a:buFont typeface="Arial" pitchFamily="34" charset="0"/>
        <a:buChar char="•"/>
        <a:defRPr sz="1600" kern="1200">
          <a:solidFill>
            <a:srgbClr val="595959"/>
          </a:solidFill>
          <a:latin typeface="+mn-lt"/>
          <a:ea typeface="ヒラギノ角ゴ Pro W3" charset="-128"/>
          <a:cs typeface="ヒラギノ角ゴ Pro W3"/>
        </a:defRPr>
      </a:lvl3pPr>
      <a:lvl4pPr marL="16002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a:defRPr>
      </a:lvl4pPr>
      <a:lvl5pPr marL="20574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15" name="Rectangle 14"/>
          <p:cNvSpPr/>
          <p:nvPr userDrawn="1"/>
        </p:nvSpPr>
        <p:spPr>
          <a:xfrm>
            <a:off x="0" y="6629400"/>
            <a:ext cx="9144000" cy="2286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CL">
              <a:solidFill>
                <a:srgbClr val="FFFFFF"/>
              </a:solidFill>
              <a:ea typeface="ヒラギノ角ゴ Pro W3" charset="-128"/>
            </a:endParaRPr>
          </a:p>
        </p:txBody>
      </p:sp>
      <p:sp>
        <p:nvSpPr>
          <p:cNvPr id="3075" name="Rectangle 13"/>
          <p:cNvSpPr>
            <a:spLocks noChangeArrowheads="1"/>
          </p:cNvSpPr>
          <p:nvPr userDrawn="1"/>
        </p:nvSpPr>
        <p:spPr bwMode="auto">
          <a:xfrm>
            <a:off x="7153275" y="0"/>
            <a:ext cx="1990725" cy="6629400"/>
          </a:xfrm>
          <a:prstGeom prst="rect">
            <a:avLst/>
          </a:prstGeom>
          <a:solidFill>
            <a:schemeClr val="bg1"/>
          </a:solidFill>
          <a:ln>
            <a:noFill/>
          </a:ln>
          <a:effectLst>
            <a:outerShdw dist="38100" dir="5640026" rotWithShape="0">
              <a:srgbClr val="808080">
                <a:alpha val="25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ヒラギノ角ゴ Pro W3" charset="-128"/>
              </a:defRPr>
            </a:lvl1pPr>
            <a:lvl2pPr marL="742950" indent="-285750" eaLnBrk="0" hangingPunct="0">
              <a:defRPr>
                <a:solidFill>
                  <a:schemeClr val="tx1"/>
                </a:solidFill>
                <a:latin typeface="Arial" pitchFamily="34" charset="0"/>
                <a:ea typeface="ヒラギノ角ゴ Pro W3" charset="-128"/>
              </a:defRPr>
            </a:lvl2pPr>
            <a:lvl3pPr marL="1143000" indent="-228600" eaLnBrk="0" hangingPunct="0">
              <a:defRPr>
                <a:solidFill>
                  <a:schemeClr val="tx1"/>
                </a:solidFill>
                <a:latin typeface="Arial" pitchFamily="34" charset="0"/>
                <a:ea typeface="ヒラギノ角ゴ Pro W3" charset="-128"/>
              </a:defRPr>
            </a:lvl3pPr>
            <a:lvl4pPr marL="1600200" indent="-228600" eaLnBrk="0" hangingPunct="0">
              <a:defRPr>
                <a:solidFill>
                  <a:schemeClr val="tx1"/>
                </a:solidFill>
                <a:latin typeface="Arial" pitchFamily="34" charset="0"/>
                <a:ea typeface="ヒラギノ角ゴ Pro W3" charset="-128"/>
              </a:defRPr>
            </a:lvl4pPr>
            <a:lvl5pPr marL="2057400" indent="-228600" eaLnBrk="0" hangingPunct="0">
              <a:defRPr>
                <a:solidFill>
                  <a:schemeClr val="tx1"/>
                </a:solidFill>
                <a:latin typeface="Arial" pitchFamily="34"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pitchFamily="34"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pitchFamily="34"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pitchFamily="34"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pitchFamily="34" charset="0"/>
                <a:ea typeface="ヒラギノ角ゴ Pro W3" charset="-128"/>
              </a:defRPr>
            </a:lvl9pPr>
          </a:lstStyle>
          <a:p>
            <a:pPr eaLnBrk="1" hangingPunct="1"/>
            <a:endParaRPr lang="es-CL" altLang="es-CL">
              <a:solidFill>
                <a:srgbClr val="FFFFFF"/>
              </a:solidFill>
              <a:latin typeface="Calibri" pitchFamily="34" charset="0"/>
            </a:endParaRPr>
          </a:p>
        </p:txBody>
      </p:sp>
      <p:grpSp>
        <p:nvGrpSpPr>
          <p:cNvPr id="3076" name="Group 11"/>
          <p:cNvGrpSpPr>
            <a:grpSpLocks/>
          </p:cNvGrpSpPr>
          <p:nvPr userDrawn="1"/>
        </p:nvGrpSpPr>
        <p:grpSpPr bwMode="auto">
          <a:xfrm>
            <a:off x="7153275" y="2058988"/>
            <a:ext cx="1990725" cy="2038350"/>
            <a:chOff x="3511550" y="2133600"/>
            <a:chExt cx="2976563" cy="3048000"/>
          </a:xfrm>
        </p:grpSpPr>
        <p:sp>
          <p:nvSpPr>
            <p:cNvPr id="7" name="Rectangle 6"/>
            <p:cNvSpPr/>
            <p:nvPr userDrawn="1"/>
          </p:nvSpPr>
          <p:spPr>
            <a:xfrm>
              <a:off x="3511550" y="2133600"/>
              <a:ext cx="1338741" cy="3048000"/>
            </a:xfrm>
            <a:prstGeom prst="rect">
              <a:avLst/>
            </a:prstGeom>
            <a:solidFill>
              <a:srgbClr val="006CB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CL">
                <a:solidFill>
                  <a:srgbClr val="FFFFFF"/>
                </a:solidFill>
                <a:ea typeface="ヒラギノ角ゴ Pro W3" charset="-128"/>
              </a:endParaRPr>
            </a:p>
          </p:txBody>
        </p:sp>
        <p:sp>
          <p:nvSpPr>
            <p:cNvPr id="8" name="Rectangle 7"/>
            <p:cNvSpPr/>
            <p:nvPr userDrawn="1"/>
          </p:nvSpPr>
          <p:spPr>
            <a:xfrm>
              <a:off x="4850291" y="2133600"/>
              <a:ext cx="1637822" cy="30480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CL">
                <a:solidFill>
                  <a:srgbClr val="FFFFFF"/>
                </a:solidFill>
                <a:ea typeface="ヒラギノ角ゴ Pro W3" charset="-128"/>
              </a:endParaRPr>
            </a:p>
          </p:txBody>
        </p:sp>
        <p:pic>
          <p:nvPicPr>
            <p:cNvPr id="3081" name="Picture 1"/>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660775" y="2287588"/>
              <a:ext cx="1041400" cy="76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82" name="Picture 1"/>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995863" y="2287588"/>
              <a:ext cx="1339850" cy="54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083" name="Picture 1"/>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5003800" y="4851400"/>
              <a:ext cx="1336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
        <p:nvSpPr>
          <p:cNvPr id="3077" name="Rectangle 12"/>
          <p:cNvSpPr>
            <a:spLocks noChangeArrowheads="1"/>
          </p:cNvSpPr>
          <p:nvPr userDrawn="1"/>
        </p:nvSpPr>
        <p:spPr bwMode="auto">
          <a:xfrm>
            <a:off x="4763" y="0"/>
            <a:ext cx="7148512" cy="6629400"/>
          </a:xfrm>
          <a:prstGeom prst="rect">
            <a:avLst/>
          </a:prstGeom>
          <a:solidFill>
            <a:srgbClr val="006CB7"/>
          </a:solidFill>
          <a:ln>
            <a:noFill/>
          </a:ln>
          <a:effectLst>
            <a:outerShdw dist="38100" dir="3779989" algn="br" rotWithShape="0">
              <a:srgbClr val="808080">
                <a:alpha val="70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ヒラギノ角ゴ Pro W3" charset="-128"/>
              </a:defRPr>
            </a:lvl1pPr>
            <a:lvl2pPr marL="742950" indent="-285750" eaLnBrk="0" hangingPunct="0">
              <a:defRPr>
                <a:solidFill>
                  <a:schemeClr val="tx1"/>
                </a:solidFill>
                <a:latin typeface="Arial" pitchFamily="34" charset="0"/>
                <a:ea typeface="ヒラギノ角ゴ Pro W3" charset="-128"/>
              </a:defRPr>
            </a:lvl2pPr>
            <a:lvl3pPr marL="1143000" indent="-228600" eaLnBrk="0" hangingPunct="0">
              <a:defRPr>
                <a:solidFill>
                  <a:schemeClr val="tx1"/>
                </a:solidFill>
                <a:latin typeface="Arial" pitchFamily="34" charset="0"/>
                <a:ea typeface="ヒラギノ角ゴ Pro W3" charset="-128"/>
              </a:defRPr>
            </a:lvl3pPr>
            <a:lvl4pPr marL="1600200" indent="-228600" eaLnBrk="0" hangingPunct="0">
              <a:defRPr>
                <a:solidFill>
                  <a:schemeClr val="tx1"/>
                </a:solidFill>
                <a:latin typeface="Arial" pitchFamily="34" charset="0"/>
                <a:ea typeface="ヒラギノ角ゴ Pro W3" charset="-128"/>
              </a:defRPr>
            </a:lvl4pPr>
            <a:lvl5pPr marL="2057400" indent="-228600" eaLnBrk="0" hangingPunct="0">
              <a:defRPr>
                <a:solidFill>
                  <a:schemeClr val="tx1"/>
                </a:solidFill>
                <a:latin typeface="Arial" pitchFamily="34"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pitchFamily="34"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pitchFamily="34"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pitchFamily="34"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pitchFamily="34" charset="0"/>
                <a:ea typeface="ヒラギノ角ゴ Pro W3" charset="-128"/>
              </a:defRPr>
            </a:lvl9pPr>
          </a:lstStyle>
          <a:p>
            <a:pPr eaLnBrk="1" hangingPunct="1"/>
            <a:endParaRPr lang="es-CL" altLang="es-CL">
              <a:solidFill>
                <a:srgbClr val="FFFFFF"/>
              </a:solidFill>
              <a:latin typeface="Calibri" pitchFamily="34" charset="0"/>
            </a:endParaRPr>
          </a:p>
        </p:txBody>
      </p:sp>
      <p:sp>
        <p:nvSpPr>
          <p:cNvPr id="3078" name="Title Placeholder 1"/>
          <p:cNvSpPr>
            <a:spLocks noGrp="1"/>
          </p:cNvSpPr>
          <p:nvPr>
            <p:ph type="title"/>
          </p:nvPr>
        </p:nvSpPr>
        <p:spPr bwMode="auto">
          <a:xfrm>
            <a:off x="457200" y="2525713"/>
            <a:ext cx="6477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s-CL" smtClean="0"/>
              <a:t>Click to edit Master title style</a:t>
            </a:r>
          </a:p>
        </p:txBody>
      </p:sp>
    </p:spTree>
  </p:cSld>
  <p:clrMap bg1="lt1" tx1="dk1" bg2="lt2" tx2="dk2" accent1="accent1" accent2="accent2" accent3="accent3" accent4="accent4" accent5="accent5" accent6="accent6" hlink="hlink" folHlink="folHlink"/>
  <p:sldLayoutIdLst>
    <p:sldLayoutId id="2147486012" r:id="rId1"/>
    <p:sldLayoutId id="2147486013" r:id="rId2"/>
    <p:sldLayoutId id="2147486014" r:id="rId3"/>
    <p:sldLayoutId id="2147486015" r:id="rId4"/>
    <p:sldLayoutId id="2147486016" r:id="rId5"/>
    <p:sldLayoutId id="2147486017" r:id="rId6"/>
    <p:sldLayoutId id="2147486018" r:id="rId7"/>
    <p:sldLayoutId id="2147486019" r:id="rId8"/>
    <p:sldLayoutId id="2147486020" r:id="rId9"/>
    <p:sldLayoutId id="2147486021" r:id="rId10"/>
    <p:sldLayoutId id="2147486022" r:id="rId11"/>
  </p:sldLayoutIdLst>
  <p:hf hdr="0" ftr="0" dt="0"/>
  <p:txStyles>
    <p:titleStyle>
      <a:lvl1pPr algn="l" defTabSz="457200" rtl="0" eaLnBrk="0" fontAlgn="base" hangingPunct="0">
        <a:spcBef>
          <a:spcPct val="0"/>
        </a:spcBef>
        <a:spcAft>
          <a:spcPct val="0"/>
        </a:spcAft>
        <a:defRPr sz="4400" b="1" kern="1200">
          <a:solidFill>
            <a:schemeClr val="tx1"/>
          </a:solidFill>
          <a:latin typeface="Verdana"/>
          <a:ea typeface="ヒラギノ角ゴ Pro W3" charset="-128"/>
          <a:cs typeface="Verdana"/>
        </a:defRPr>
      </a:lvl1pPr>
      <a:lvl2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4400" b="1">
          <a:solidFill>
            <a:schemeClr val="tx1"/>
          </a:solidFill>
          <a:latin typeface="Verdana" charset="0"/>
          <a:ea typeface="ヒラギノ角ゴ Pro W3" charset="-128"/>
        </a:defRPr>
      </a:lvl6pPr>
      <a:lvl7pPr marL="914400" algn="l" defTabSz="457200" rtl="0" fontAlgn="base">
        <a:spcBef>
          <a:spcPct val="0"/>
        </a:spcBef>
        <a:spcAft>
          <a:spcPct val="0"/>
        </a:spcAft>
        <a:defRPr sz="4400" b="1">
          <a:solidFill>
            <a:schemeClr val="tx1"/>
          </a:solidFill>
          <a:latin typeface="Verdana" charset="0"/>
          <a:ea typeface="ヒラギノ角ゴ Pro W3" charset="-128"/>
        </a:defRPr>
      </a:lvl7pPr>
      <a:lvl8pPr marL="1371600" algn="l" defTabSz="457200" rtl="0" fontAlgn="base">
        <a:spcBef>
          <a:spcPct val="0"/>
        </a:spcBef>
        <a:spcAft>
          <a:spcPct val="0"/>
        </a:spcAft>
        <a:defRPr sz="4400" b="1">
          <a:solidFill>
            <a:schemeClr val="tx1"/>
          </a:solidFill>
          <a:latin typeface="Verdana" charset="0"/>
          <a:ea typeface="ヒラギノ角ゴ Pro W3" charset="-128"/>
        </a:defRPr>
      </a:lvl8pPr>
      <a:lvl9pPr marL="1828800" algn="l" defTabSz="457200" rtl="0" fontAlgn="base">
        <a:spcBef>
          <a:spcPct val="0"/>
        </a:spcBef>
        <a:spcAft>
          <a:spcPct val="0"/>
        </a:spcAft>
        <a:defRPr sz="4400" b="1">
          <a:solidFill>
            <a:schemeClr val="tx1"/>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s-ES_tradnl" smtClean="0"/>
              <a:t>Gobierno de Chile | Ministerio del Interior </a:t>
            </a:r>
            <a:endParaRPr lang="es-ES_tradnl"/>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89516C1-2E04-4E76-80F9-2850E10775FA}" type="slidenum">
              <a:rPr lang="en-US" smtClean="0"/>
              <a:pPr>
                <a:defRPr/>
              </a:pPr>
              <a:t>‹Nº›</a:t>
            </a:fld>
            <a:endParaRPr lang="en-US"/>
          </a:p>
        </p:txBody>
      </p:sp>
    </p:spTree>
    <p:extLst>
      <p:ext uri="{BB962C8B-B14F-4D97-AF65-F5344CB8AC3E}">
        <p14:creationId xmlns:p14="http://schemas.microsoft.com/office/powerpoint/2010/main" val="1343965839"/>
      </p:ext>
    </p:extLst>
  </p:cSld>
  <p:clrMap bg1="lt1" tx1="dk1" bg2="lt2" tx2="dk2" accent1="accent1" accent2="accent2" accent3="accent3" accent4="accent4" accent5="accent5" accent6="accent6" hlink="hlink" folHlink="folHlink"/>
  <p:sldLayoutIdLst>
    <p:sldLayoutId id="2147486084" r:id="rId1"/>
    <p:sldLayoutId id="2147486085" r:id="rId2"/>
    <p:sldLayoutId id="2147486086" r:id="rId3"/>
    <p:sldLayoutId id="2147486087" r:id="rId4"/>
    <p:sldLayoutId id="2147486088" r:id="rId5"/>
    <p:sldLayoutId id="2147486089" r:id="rId6"/>
    <p:sldLayoutId id="2147486090" r:id="rId7"/>
    <p:sldLayoutId id="2147486091" r:id="rId8"/>
    <p:sldLayoutId id="2147486092" r:id="rId9"/>
    <p:sldLayoutId id="2147486093" r:id="rId10"/>
    <p:sldLayoutId id="2147486094"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CuadroTexto 1"/>
          <p:cNvSpPr txBox="1"/>
          <p:nvPr/>
        </p:nvSpPr>
        <p:spPr>
          <a:xfrm>
            <a:off x="7975600" y="2959100"/>
            <a:ext cx="184666" cy="369332"/>
          </a:xfrm>
          <a:prstGeom prst="rect">
            <a:avLst/>
          </a:prstGeom>
          <a:noFill/>
        </p:spPr>
        <p:txBody>
          <a:bodyPr wrap="none" rtlCol="0">
            <a:spAutoFit/>
          </a:bodyPr>
          <a:lstStyle/>
          <a:p>
            <a:endParaRPr lang="es-ES">
              <a:latin typeface="gobCL"/>
              <a:cs typeface="gobCL"/>
            </a:endParaRPr>
          </a:p>
        </p:txBody>
      </p:sp>
      <p:sp>
        <p:nvSpPr>
          <p:cNvPr id="5" name="Title 1"/>
          <p:cNvSpPr txBox="1">
            <a:spLocks/>
          </p:cNvSpPr>
          <p:nvPr/>
        </p:nvSpPr>
        <p:spPr bwMode="auto">
          <a:xfrm>
            <a:off x="251520" y="4725144"/>
            <a:ext cx="8676456" cy="158417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80000"/>
              </a:lnSpc>
            </a:pPr>
            <a:r>
              <a:rPr lang="es-MX" altLang="es-CL" sz="3200" b="1" dirty="0" smtClean="0">
                <a:latin typeface="gobCL"/>
                <a:cs typeface="gobCL"/>
                <a:sym typeface="Verdana Bold" charset="0"/>
              </a:rPr>
              <a:t>Ley N° 20.780</a:t>
            </a:r>
          </a:p>
          <a:p>
            <a:pPr>
              <a:lnSpc>
                <a:spcPct val="80000"/>
              </a:lnSpc>
            </a:pPr>
            <a:r>
              <a:rPr lang="es-MX" altLang="es-CL" sz="3200" b="1" dirty="0" smtClean="0">
                <a:latin typeface="gobCL"/>
                <a:cs typeface="gobCL"/>
                <a:sym typeface="Verdana Bold" charset="0"/>
              </a:rPr>
              <a:t>de Reforma Tributaria</a:t>
            </a:r>
          </a:p>
          <a:p>
            <a:pPr>
              <a:lnSpc>
                <a:spcPct val="80000"/>
              </a:lnSpc>
            </a:pPr>
            <a:r>
              <a:rPr lang="es-MX" altLang="es-CL" sz="3200" b="1" dirty="0" smtClean="0">
                <a:solidFill>
                  <a:srgbClr val="FFFFFF"/>
                </a:solidFill>
                <a:latin typeface="gobCL"/>
                <a:cs typeface="gobCL"/>
                <a:sym typeface="Verdana Bold" charset="0"/>
              </a:rPr>
              <a:t>Impuestos Correctivos</a:t>
            </a:r>
            <a:endParaRPr lang="es-MX" altLang="es-CL" sz="2400" b="1" dirty="0">
              <a:solidFill>
                <a:srgbClr val="FFFFFF"/>
              </a:solidFill>
              <a:latin typeface="gobCL"/>
              <a:cs typeface="gobCL"/>
              <a:sym typeface="Verdana Bold" charset="0"/>
            </a:endParaRPr>
          </a:p>
          <a:p>
            <a:pPr>
              <a:lnSpc>
                <a:spcPct val="80000"/>
              </a:lnSpc>
            </a:pPr>
            <a:endParaRPr lang="es-ES_tradnl" altLang="es-CL" sz="3200" b="1" dirty="0">
              <a:solidFill>
                <a:srgbClr val="FFFFFF"/>
              </a:solidFill>
              <a:latin typeface="gobCL"/>
              <a:cs typeface="gobCL"/>
              <a:sym typeface="Verdana Bold" charset="0"/>
            </a:endParaRPr>
          </a:p>
        </p:txBody>
      </p:sp>
      <p:sp>
        <p:nvSpPr>
          <p:cNvPr id="4" name="Rectángulo 3"/>
          <p:cNvSpPr/>
          <p:nvPr/>
        </p:nvSpPr>
        <p:spPr>
          <a:xfrm>
            <a:off x="4211960" y="548680"/>
            <a:ext cx="4572000" cy="544765"/>
          </a:xfrm>
          <a:prstGeom prst="rect">
            <a:avLst/>
          </a:prstGeom>
        </p:spPr>
        <p:txBody>
          <a:bodyPr>
            <a:spAutoFit/>
          </a:bodyPr>
          <a:lstStyle/>
          <a:p>
            <a:pPr marL="0" indent="0" algn="r">
              <a:lnSpc>
                <a:spcPct val="80000"/>
              </a:lnSpc>
              <a:buFont typeface="Arial" pitchFamily="34" charset="0"/>
              <a:buNone/>
            </a:pPr>
            <a:r>
              <a:rPr lang="es-MX" altLang="es-CL" b="1" dirty="0" smtClean="0">
                <a:solidFill>
                  <a:schemeClr val="bg1"/>
                </a:solidFill>
                <a:latin typeface="gobCL"/>
                <a:cs typeface="gobCL"/>
              </a:rPr>
              <a:t>Fernando </a:t>
            </a:r>
            <a:r>
              <a:rPr lang="es-MX" altLang="es-CL" b="1" dirty="0" err="1" smtClean="0">
                <a:solidFill>
                  <a:schemeClr val="bg1"/>
                </a:solidFill>
                <a:latin typeface="gobCL"/>
                <a:cs typeface="gobCL"/>
              </a:rPr>
              <a:t>Dazarola</a:t>
            </a:r>
            <a:endParaRPr lang="es-MX" altLang="es-CL" b="1" dirty="0">
              <a:solidFill>
                <a:schemeClr val="bg1"/>
              </a:solidFill>
              <a:latin typeface="gobCL"/>
              <a:cs typeface="gobCL"/>
            </a:endParaRPr>
          </a:p>
          <a:p>
            <a:pPr marL="0" indent="0" algn="r">
              <a:lnSpc>
                <a:spcPct val="80000"/>
              </a:lnSpc>
              <a:buFont typeface="Arial" pitchFamily="34" charset="0"/>
              <a:buNone/>
            </a:pPr>
            <a:r>
              <a:rPr lang="es-MX" altLang="es-CL" dirty="0" smtClean="0">
                <a:solidFill>
                  <a:schemeClr val="bg1"/>
                </a:solidFill>
                <a:latin typeface="gobCL"/>
                <a:cs typeface="gobCL"/>
              </a:rPr>
              <a:t>Ministerio de </a:t>
            </a:r>
            <a:r>
              <a:rPr lang="es-MX" altLang="es-CL" dirty="0">
                <a:solidFill>
                  <a:schemeClr val="bg1"/>
                </a:solidFill>
                <a:latin typeface="gobCL"/>
                <a:cs typeface="gobCL"/>
              </a:rPr>
              <a:t>Hacienda</a:t>
            </a:r>
            <a:endParaRPr lang="en-US" altLang="es-CL" dirty="0">
              <a:solidFill>
                <a:schemeClr val="bg1"/>
              </a:solidFill>
              <a:latin typeface="gobCL"/>
              <a:cs typeface="gobCL"/>
            </a:endParaRPr>
          </a:p>
        </p:txBody>
      </p:sp>
      <p:sp>
        <p:nvSpPr>
          <p:cNvPr id="6" name="CuadroTexto 5"/>
          <p:cNvSpPr txBox="1"/>
          <p:nvPr/>
        </p:nvSpPr>
        <p:spPr>
          <a:xfrm>
            <a:off x="2051720" y="6145559"/>
            <a:ext cx="4834148" cy="307777"/>
          </a:xfrm>
          <a:prstGeom prst="rect">
            <a:avLst/>
          </a:prstGeom>
          <a:noFill/>
        </p:spPr>
        <p:txBody>
          <a:bodyPr wrap="square" rtlCol="0">
            <a:spAutoFit/>
          </a:bodyPr>
          <a:lstStyle/>
          <a:p>
            <a:pPr algn="ctr"/>
            <a:r>
              <a:rPr lang="es-ES" sz="1400" dirty="0" smtClean="0">
                <a:solidFill>
                  <a:schemeClr val="bg1">
                    <a:lumMod val="75000"/>
                  </a:schemeClr>
                </a:solidFill>
                <a:latin typeface="gobCL"/>
                <a:cs typeface="gobCL"/>
              </a:rPr>
              <a:t>9 de Diciembre de 2014</a:t>
            </a:r>
            <a:endParaRPr lang="es-ES" sz="1400" dirty="0">
              <a:solidFill>
                <a:schemeClr val="bg1">
                  <a:lumMod val="75000"/>
                </a:schemeClr>
              </a:solidFill>
              <a:latin typeface="gobCL"/>
              <a:cs typeface="gobCL"/>
            </a:endParaRPr>
          </a:p>
        </p:txBody>
      </p:sp>
      <p:sp>
        <p:nvSpPr>
          <p:cNvPr id="8" name="Rectángulo 7"/>
          <p:cNvSpPr/>
          <p:nvPr/>
        </p:nvSpPr>
        <p:spPr>
          <a:xfrm>
            <a:off x="8342814" y="2431804"/>
            <a:ext cx="441146" cy="535531"/>
          </a:xfrm>
          <a:prstGeom prst="rect">
            <a:avLst/>
          </a:prstGeom>
        </p:spPr>
        <p:txBody>
          <a:bodyPr wrap="none">
            <a:spAutoFit/>
          </a:bodyPr>
          <a:lstStyle/>
          <a:p>
            <a:pPr algn="r">
              <a:lnSpc>
                <a:spcPct val="80000"/>
              </a:lnSpc>
            </a:pPr>
            <a:r>
              <a:rPr lang="es-MX" altLang="es-CL" sz="3600" b="1" dirty="0" smtClean="0">
                <a:latin typeface="gobCL"/>
                <a:cs typeface="gobCL"/>
                <a:sym typeface="Verdana Bold" charset="0"/>
              </a:rPr>
              <a:t>a</a:t>
            </a:r>
            <a:endParaRPr lang="es-MX" altLang="es-CL" sz="3600" b="1" dirty="0">
              <a:latin typeface="gobCL"/>
              <a:cs typeface="gobCL"/>
              <a:sym typeface="Verdana Bold" charset="0"/>
            </a:endParaRPr>
          </a:p>
        </p:txBody>
      </p:sp>
      <p:sp>
        <p:nvSpPr>
          <p:cNvPr id="3" name="2 Marcador de número de diapositiva"/>
          <p:cNvSpPr>
            <a:spLocks noGrp="1"/>
          </p:cNvSpPr>
          <p:nvPr>
            <p:ph type="sldNum" sz="quarter" idx="12"/>
          </p:nvPr>
        </p:nvSpPr>
        <p:spPr>
          <a:xfrm>
            <a:off x="7004579" y="6507601"/>
            <a:ext cx="2133600" cy="365125"/>
          </a:xfrm>
        </p:spPr>
        <p:txBody>
          <a:bodyPr/>
          <a:lstStyle/>
          <a:p>
            <a:fld id="{E028683D-5AB3-6947-B599-061D4797618F}" type="slidenum">
              <a:rPr lang="es-ES" b="1" smtClean="0">
                <a:solidFill>
                  <a:schemeClr val="bg1"/>
                </a:solidFill>
              </a:rPr>
              <a:pPr/>
              <a:t>1</a:t>
            </a:fld>
            <a:endParaRPr lang="es-ES" b="1"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412776"/>
            <a:ext cx="8425184" cy="5184576"/>
          </a:xfrm>
        </p:spPr>
        <p:txBody>
          <a:bodyPr/>
          <a:lstStyle/>
          <a:p>
            <a:pPr algn="just">
              <a:spcBef>
                <a:spcPts val="1200"/>
              </a:spcBef>
              <a:spcAft>
                <a:spcPts val="1200"/>
              </a:spcAft>
            </a:pPr>
            <a:endParaRPr lang="es-CL" dirty="0" smtClean="0">
              <a:solidFill>
                <a:schemeClr val="tx1"/>
              </a:solidFill>
              <a:latin typeface="gobCL"/>
              <a:cs typeface="gobCL"/>
            </a:endParaRPr>
          </a:p>
          <a:p>
            <a:pPr algn="just">
              <a:spcBef>
                <a:spcPts val="1200"/>
              </a:spcBef>
              <a:spcAft>
                <a:spcPts val="1200"/>
              </a:spcAft>
            </a:pPr>
            <a:r>
              <a:rPr lang="es-CL" dirty="0" smtClean="0">
                <a:solidFill>
                  <a:schemeClr val="tx1"/>
                </a:solidFill>
                <a:latin typeface="gobCL"/>
                <a:cs typeface="gobCL"/>
              </a:rPr>
              <a:t>Impuestos a bebidas alcohólicas</a:t>
            </a:r>
          </a:p>
          <a:p>
            <a:pPr algn="just">
              <a:spcBef>
                <a:spcPts val="1200"/>
              </a:spcBef>
              <a:spcAft>
                <a:spcPts val="1200"/>
              </a:spcAft>
            </a:pPr>
            <a:r>
              <a:rPr lang="es-CL" dirty="0" smtClean="0">
                <a:solidFill>
                  <a:schemeClr val="tx1"/>
                </a:solidFill>
                <a:latin typeface="gobCL"/>
                <a:cs typeface="gobCL"/>
              </a:rPr>
              <a:t>Impuesto a bebidas </a:t>
            </a:r>
            <a:r>
              <a:rPr lang="es-CL" dirty="0" err="1" smtClean="0">
                <a:solidFill>
                  <a:schemeClr val="tx1"/>
                </a:solidFill>
                <a:latin typeface="gobCL"/>
                <a:cs typeface="gobCL"/>
              </a:rPr>
              <a:t>analcohólicas</a:t>
            </a:r>
            <a:r>
              <a:rPr lang="es-CL" dirty="0" smtClean="0">
                <a:solidFill>
                  <a:schemeClr val="tx1"/>
                </a:solidFill>
                <a:latin typeface="gobCL"/>
                <a:cs typeface="gobCL"/>
              </a:rPr>
              <a:t> (azúcar)</a:t>
            </a:r>
          </a:p>
          <a:p>
            <a:pPr algn="just">
              <a:spcBef>
                <a:spcPts val="1200"/>
              </a:spcBef>
              <a:spcAft>
                <a:spcPts val="1200"/>
              </a:spcAft>
            </a:pPr>
            <a:r>
              <a:rPr lang="es-CL" dirty="0" smtClean="0">
                <a:solidFill>
                  <a:schemeClr val="tx1"/>
                </a:solidFill>
                <a:latin typeface="gobCL"/>
                <a:cs typeface="gobCL"/>
              </a:rPr>
              <a:t>Impuesto al tabaco</a:t>
            </a:r>
          </a:p>
          <a:p>
            <a:pPr algn="just">
              <a:spcBef>
                <a:spcPts val="1200"/>
              </a:spcBef>
              <a:spcAft>
                <a:spcPts val="1200"/>
              </a:spcAft>
            </a:pPr>
            <a:r>
              <a:rPr lang="es-CL" dirty="0" smtClean="0">
                <a:solidFill>
                  <a:schemeClr val="tx1"/>
                </a:solidFill>
                <a:latin typeface="gobCL"/>
                <a:cs typeface="gobCL"/>
              </a:rPr>
              <a:t>Trazabilidad Fiscal</a:t>
            </a:r>
          </a:p>
          <a:p>
            <a:pPr algn="just">
              <a:spcBef>
                <a:spcPts val="1200"/>
              </a:spcBef>
              <a:spcAft>
                <a:spcPts val="1200"/>
              </a:spcAft>
            </a:pPr>
            <a:endParaRPr lang="es-CL" dirty="0">
              <a:solidFill>
                <a:schemeClr val="tx1"/>
              </a:solidFill>
              <a:latin typeface="gobCL"/>
              <a:cs typeface="gobCL"/>
            </a:endParaRPr>
          </a:p>
        </p:txBody>
      </p:sp>
      <p:sp>
        <p:nvSpPr>
          <p:cNvPr id="5" name="Title 7"/>
          <p:cNvSpPr txBox="1">
            <a:spLocks/>
          </p:cNvSpPr>
          <p:nvPr/>
        </p:nvSpPr>
        <p:spPr>
          <a:xfrm>
            <a:off x="295918" y="692696"/>
            <a:ext cx="8668569"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b="1" dirty="0" smtClean="0">
                <a:latin typeface="gobCL"/>
                <a:ea typeface="ヒラギノ角ゴ Pro W3" charset="0"/>
                <a:cs typeface="Verdana" charset="0"/>
              </a:rPr>
              <a:t>Reforma e Impuestos correctivos</a:t>
            </a:r>
            <a:endParaRPr lang="es-CL"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10</a:t>
            </a:fld>
            <a:endParaRPr lang="en-US" b="1" dirty="0">
              <a:solidFill>
                <a:schemeClr val="bg1"/>
              </a:solidFill>
            </a:endParaRPr>
          </a:p>
        </p:txBody>
      </p:sp>
    </p:spTree>
    <p:extLst>
      <p:ext uri="{BB962C8B-B14F-4D97-AF65-F5344CB8AC3E}">
        <p14:creationId xmlns:p14="http://schemas.microsoft.com/office/powerpoint/2010/main" val="1180446088"/>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5184576"/>
          </a:xfrm>
        </p:spPr>
        <p:txBody>
          <a:bodyPr numCol="2"/>
          <a:lstStyle/>
          <a:p>
            <a:pPr lvl="0" algn="just"/>
            <a:endParaRPr lang="es-CL" dirty="0" smtClean="0"/>
          </a:p>
          <a:p>
            <a:pPr lvl="0" algn="just"/>
            <a:r>
              <a:rPr lang="es-CL" dirty="0" smtClean="0"/>
              <a:t>Se establece una tasa común de impuesto a vinos y cervezas de 20,5%, y respecto de los restantes licores, entre estos pisco, whisky y ron, se aplicará una tasa de 31,5%. El aumento de las tasas se ve reflejado en el siguiente cuadro:</a:t>
            </a:r>
          </a:p>
          <a:p>
            <a:pPr lvl="0" algn="just">
              <a:buNone/>
            </a:pPr>
            <a:endParaRPr lang="es-CL" dirty="0" smtClean="0"/>
          </a:p>
          <a:p>
            <a:pPr algn="just"/>
            <a:endParaRPr lang="es-CL" dirty="0" smtClean="0"/>
          </a:p>
          <a:p>
            <a:pPr algn="just"/>
            <a:endParaRPr lang="es-CL" dirty="0" smtClean="0"/>
          </a:p>
          <a:p>
            <a:pPr lvl="0" algn="just">
              <a:buNone/>
            </a:pPr>
            <a:endParaRPr lang="es-CL" dirty="0" smtClean="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Alcoholes</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11</a:t>
            </a:fld>
            <a:endParaRPr lang="en-US" b="1" dirty="0">
              <a:solidFill>
                <a:schemeClr val="bg1"/>
              </a:solidFill>
            </a:endParaRPr>
          </a:p>
        </p:txBody>
      </p:sp>
      <p:graphicFrame>
        <p:nvGraphicFramePr>
          <p:cNvPr id="6" name="5 Tabla"/>
          <p:cNvGraphicFramePr>
            <a:graphicFrameLocks noGrp="1"/>
          </p:cNvGraphicFramePr>
          <p:nvPr>
            <p:extLst>
              <p:ext uri="{D42A27DB-BD31-4B8C-83A1-F6EECF244321}">
                <p14:modId xmlns:p14="http://schemas.microsoft.com/office/powerpoint/2010/main" val="4292359975"/>
              </p:ext>
            </p:extLst>
          </p:nvPr>
        </p:nvGraphicFramePr>
        <p:xfrm>
          <a:off x="971600" y="4581128"/>
          <a:ext cx="4320480" cy="922392"/>
        </p:xfrm>
        <a:graphic>
          <a:graphicData uri="http://schemas.openxmlformats.org/drawingml/2006/table">
            <a:tbl>
              <a:tblPr/>
              <a:tblGrid>
                <a:gridCol w="1655810"/>
                <a:gridCol w="1335148"/>
                <a:gridCol w="1329522"/>
              </a:tblGrid>
              <a:tr h="307464">
                <a:tc>
                  <a:txBody>
                    <a:bodyPr/>
                    <a:lstStyle/>
                    <a:p>
                      <a:pPr algn="just">
                        <a:spcBef>
                          <a:spcPts val="600"/>
                        </a:spcBef>
                        <a:spcAft>
                          <a:spcPts val="600"/>
                        </a:spcAft>
                      </a:pPr>
                      <a:endParaRPr lang="es-CL"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dirty="0">
                          <a:latin typeface="Calibri"/>
                          <a:ea typeface="Calibri"/>
                          <a:cs typeface="Times New Roman"/>
                        </a:rPr>
                        <a:t>Tasa actual</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a:latin typeface="Calibri"/>
                          <a:ea typeface="Calibri"/>
                          <a:cs typeface="Times New Roman"/>
                        </a:rPr>
                        <a:t>Nueva tasa</a:t>
                      </a:r>
                      <a:endParaRPr lang="es-CL" sz="180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7464">
                <a:tc>
                  <a:txBody>
                    <a:bodyPr/>
                    <a:lstStyle/>
                    <a:p>
                      <a:pPr algn="just">
                        <a:spcBef>
                          <a:spcPts val="600"/>
                        </a:spcBef>
                        <a:spcAft>
                          <a:spcPts val="600"/>
                        </a:spcAft>
                      </a:pPr>
                      <a:r>
                        <a:rPr lang="es-CL" sz="1800" dirty="0">
                          <a:latin typeface="Calibri"/>
                          <a:ea typeface="Calibri"/>
                          <a:cs typeface="Times New Roman"/>
                        </a:rPr>
                        <a:t>Cerveza y Vino</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dirty="0">
                          <a:latin typeface="Calibri"/>
                          <a:ea typeface="Calibri"/>
                          <a:cs typeface="Times New Roman"/>
                        </a:rPr>
                        <a:t>15%</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dirty="0" smtClean="0">
                          <a:latin typeface="Calibri"/>
                          <a:ea typeface="Calibri"/>
                          <a:cs typeface="Times New Roman"/>
                        </a:rPr>
                        <a:t>20,5</a:t>
                      </a:r>
                      <a:r>
                        <a:rPr lang="es-CL" sz="1800" dirty="0">
                          <a:latin typeface="Calibri"/>
                          <a:ea typeface="Calibri"/>
                          <a:cs typeface="Times New Roman"/>
                        </a:rPr>
                        <a:t>%</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7464">
                <a:tc>
                  <a:txBody>
                    <a:bodyPr/>
                    <a:lstStyle/>
                    <a:p>
                      <a:pPr algn="just">
                        <a:spcBef>
                          <a:spcPts val="600"/>
                        </a:spcBef>
                        <a:spcAft>
                          <a:spcPts val="600"/>
                        </a:spcAft>
                      </a:pPr>
                      <a:r>
                        <a:rPr lang="es-CL" sz="1800" dirty="0">
                          <a:latin typeface="Calibri"/>
                          <a:ea typeface="Calibri"/>
                          <a:cs typeface="Times New Roman"/>
                        </a:rPr>
                        <a:t>Destilados</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a:latin typeface="Calibri"/>
                          <a:ea typeface="Calibri"/>
                          <a:cs typeface="Times New Roman"/>
                        </a:rPr>
                        <a:t>27%</a:t>
                      </a:r>
                      <a:endParaRPr lang="es-CL" sz="180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dirty="0" smtClean="0">
                          <a:latin typeface="Calibri"/>
                          <a:ea typeface="Calibri"/>
                          <a:cs typeface="Times New Roman"/>
                        </a:rPr>
                        <a:t>31,5</a:t>
                      </a:r>
                      <a:r>
                        <a:rPr lang="es-CL" sz="1800" dirty="0">
                          <a:latin typeface="Calibri"/>
                          <a:ea typeface="Calibri"/>
                          <a:cs typeface="Times New Roman"/>
                        </a:rPr>
                        <a:t>%</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L"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6" name="Picture 2" descr="C:\Users\FDL\Documents\alcohol-weight-loss-1.jpg"/>
          <p:cNvPicPr>
            <a:picLocks noChangeAspect="1" noChangeArrowheads="1"/>
          </p:cNvPicPr>
          <p:nvPr/>
        </p:nvPicPr>
        <p:blipFill>
          <a:blip r:embed="rId2"/>
          <a:srcRect/>
          <a:stretch>
            <a:fillRect/>
          </a:stretch>
        </p:blipFill>
        <p:spPr bwMode="auto">
          <a:xfrm>
            <a:off x="4924039" y="966326"/>
            <a:ext cx="3616402" cy="3254762"/>
          </a:xfrm>
          <a:prstGeom prst="rect">
            <a:avLst/>
          </a:prstGeom>
          <a:noFill/>
        </p:spPr>
      </p:pic>
    </p:spTree>
    <p:extLst>
      <p:ext uri="{BB962C8B-B14F-4D97-AF65-F5344CB8AC3E}">
        <p14:creationId xmlns:p14="http://schemas.microsoft.com/office/powerpoint/2010/main" val="1180446088"/>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295919" y="1700808"/>
            <a:ext cx="8524553" cy="5184576"/>
          </a:xfrm>
        </p:spPr>
        <p:txBody>
          <a:bodyPr numCol="2"/>
          <a:lstStyle/>
          <a:p>
            <a:pPr algn="just"/>
            <a:endParaRPr lang="es-CL" dirty="0" smtClean="0"/>
          </a:p>
          <a:p>
            <a:pPr marL="0" indent="0" algn="just">
              <a:buNone/>
            </a:pPr>
            <a:r>
              <a:rPr lang="es-CL" dirty="0" smtClean="0"/>
              <a:t>Todas las bebidas </a:t>
            </a:r>
            <a:r>
              <a:rPr lang="es-CL" dirty="0" err="1" smtClean="0"/>
              <a:t>analcohólicas</a:t>
            </a:r>
            <a:r>
              <a:rPr lang="es-CL" dirty="0" smtClean="0"/>
              <a:t> tendrán un impuesto base de 10% y en el caso de las bebidas </a:t>
            </a:r>
            <a:r>
              <a:rPr lang="es-CL" dirty="0" err="1" smtClean="0"/>
              <a:t>analcohólicas</a:t>
            </a:r>
            <a:r>
              <a:rPr lang="es-CL" dirty="0" smtClean="0"/>
              <a:t> con alto contenido de azúcar la tasa aumentará a 18%. Hoy todas las bebidas </a:t>
            </a:r>
            <a:r>
              <a:rPr lang="es-CL" dirty="0" err="1" smtClean="0"/>
              <a:t>analcohólicas</a:t>
            </a:r>
            <a:r>
              <a:rPr lang="es-CL" dirty="0" smtClean="0"/>
              <a:t> pagan una tasa del 13% sin distinguir si tienen o no azúcar.</a:t>
            </a:r>
          </a:p>
          <a:p>
            <a:pPr lvl="0" algn="just"/>
            <a:endParaRPr lang="es-CL" dirty="0" smtClean="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Bebidas Azucaradas</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12</a:t>
            </a:fld>
            <a:endParaRPr lang="en-US" b="1" dirty="0">
              <a:solidFill>
                <a:schemeClr val="bg1"/>
              </a:solidFill>
            </a:endParaRPr>
          </a:p>
        </p:txBody>
      </p:sp>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L" sz="1800" b="0" i="0" u="none" strike="noStrike" cap="none" normalizeH="0" baseline="0" smtClean="0">
              <a:ln>
                <a:noFill/>
              </a:ln>
              <a:solidFill>
                <a:schemeClr val="tx1"/>
              </a:solidFill>
              <a:effectLst/>
              <a:latin typeface="Arial" pitchFamily="34" charset="0"/>
              <a:cs typeface="Arial" pitchFamily="34" charset="0"/>
            </a:endParaRPr>
          </a:p>
        </p:txBody>
      </p:sp>
      <p:pic>
        <p:nvPicPr>
          <p:cNvPr id="2050" name="Picture 2" descr="C:\Users\FDL\Documents\azucar_en_bebidas.jpg"/>
          <p:cNvPicPr>
            <a:picLocks noChangeAspect="1" noChangeArrowheads="1"/>
          </p:cNvPicPr>
          <p:nvPr/>
        </p:nvPicPr>
        <p:blipFill>
          <a:blip r:embed="rId2"/>
          <a:srcRect/>
          <a:stretch>
            <a:fillRect/>
          </a:stretch>
        </p:blipFill>
        <p:spPr bwMode="auto">
          <a:xfrm>
            <a:off x="4788024" y="2204864"/>
            <a:ext cx="4032448" cy="3024336"/>
          </a:xfrm>
          <a:prstGeom prst="rect">
            <a:avLst/>
          </a:prstGeom>
          <a:noFill/>
        </p:spPr>
      </p:pic>
    </p:spTree>
    <p:extLst>
      <p:ext uri="{BB962C8B-B14F-4D97-AF65-F5344CB8AC3E}">
        <p14:creationId xmlns:p14="http://schemas.microsoft.com/office/powerpoint/2010/main" val="118044608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628800"/>
            <a:ext cx="8425184" cy="4536504"/>
          </a:xfrm>
        </p:spPr>
        <p:txBody>
          <a:bodyPr numCol="2"/>
          <a:lstStyle/>
          <a:p>
            <a:pPr marL="0" indent="0" algn="just">
              <a:buNone/>
            </a:pPr>
            <a:r>
              <a:rPr lang="es-CL" sz="1700" dirty="0" smtClean="0">
                <a:latin typeface="gobCL"/>
                <a:cs typeface="gobCL"/>
              </a:rPr>
              <a:t>Se sube el impuesto al tabaco a través de un aumento de 8 veces del impuesto específico (de $109 a $870 por cajetilla) y la disminución de 60,5% a 30% del impuesto ad-valorem, asegurando una mayor recaudación y gravando de mejor manera el consumo de cigarrillos, al seguir el estándar OECD. </a:t>
            </a:r>
          </a:p>
          <a:p>
            <a:pPr marL="0" indent="0" algn="just">
              <a:buNone/>
            </a:pPr>
            <a:endParaRPr lang="es-CL" sz="1700" dirty="0" smtClean="0">
              <a:latin typeface="gobCL"/>
              <a:cs typeface="gobCL"/>
            </a:endParaRPr>
          </a:p>
          <a:p>
            <a:pPr marL="0" indent="0" algn="just">
              <a:buNone/>
            </a:pPr>
            <a:r>
              <a:rPr lang="es-ES" sz="1700" dirty="0" smtClean="0">
                <a:latin typeface="gobCL"/>
                <a:cs typeface="gobCL"/>
              </a:rPr>
              <a:t>La propuesta planteada sitúa a Chile, tanto en impuesto específico como ad-</a:t>
            </a:r>
            <a:r>
              <a:rPr lang="es-ES" sz="1700" dirty="0" err="1" smtClean="0">
                <a:latin typeface="gobCL"/>
                <a:cs typeface="gobCL"/>
              </a:rPr>
              <a:t>valorem</a:t>
            </a:r>
            <a:r>
              <a:rPr lang="es-ES" sz="1700" dirty="0" smtClean="0">
                <a:latin typeface="gobCL"/>
                <a:cs typeface="gobCL"/>
              </a:rPr>
              <a:t> en el entorno de la media de estos impuestos en la OCDE. El valor de la cajetilla más barata se estima que aumentará en un 63% y aquella más consumida (50% del mercado) lo hará en 40%.</a:t>
            </a:r>
            <a:r>
              <a:rPr lang="es-ES_tradnl" sz="1700" dirty="0" smtClean="0">
                <a:latin typeface="gobCL"/>
                <a:cs typeface="gobCL"/>
              </a:rPr>
              <a:t> </a:t>
            </a:r>
            <a:endParaRPr lang="es-CL" sz="1700" dirty="0" smtClean="0">
              <a:latin typeface="gobCL"/>
              <a:cs typeface="gobCL"/>
            </a:endParaRPr>
          </a:p>
          <a:p>
            <a:pPr lvl="0" algn="just"/>
            <a:endParaRPr lang="es-CL" sz="1600" dirty="0" smtClean="0">
              <a:latin typeface="gobCL"/>
              <a:cs typeface="gobCL"/>
            </a:endParaRPr>
          </a:p>
          <a:p>
            <a:pPr lvl="0" algn="just"/>
            <a:endParaRPr lang="es-CL" sz="1600" dirty="0" smtClean="0">
              <a:latin typeface="gobCL"/>
              <a:cs typeface="gobCL"/>
            </a:endParaRPr>
          </a:p>
          <a:p>
            <a:pPr lvl="0" algn="just"/>
            <a:endParaRPr lang="es-CL" sz="1600" dirty="0" smtClean="0">
              <a:latin typeface="gobCL"/>
              <a:cs typeface="gobCL"/>
            </a:endParaRPr>
          </a:p>
          <a:p>
            <a:pPr lvl="0" algn="just"/>
            <a:endParaRPr lang="es-ES" sz="1600" dirty="0" smtClean="0">
              <a:latin typeface="gobCL"/>
              <a:cs typeface="gobCL"/>
            </a:endParaRPr>
          </a:p>
          <a:p>
            <a:pPr lvl="0" algn="just"/>
            <a:endParaRPr lang="es-ES" sz="1600" dirty="0" smtClean="0">
              <a:latin typeface="gobCL"/>
              <a:cs typeface="gobCL"/>
            </a:endParaRPr>
          </a:p>
          <a:p>
            <a:pPr lvl="0" algn="just"/>
            <a:endParaRPr lang="es-ES" dirty="0" smtClean="0">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Tabaco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13</a:t>
            </a:fld>
            <a:endParaRPr lang="en-US" b="1" dirty="0">
              <a:solidFill>
                <a:schemeClr val="bg1"/>
              </a:solidFill>
            </a:endParaRPr>
          </a:p>
        </p:txBody>
      </p:sp>
      <p:pic>
        <p:nvPicPr>
          <p:cNvPr id="3074" name="Picture 2" descr="C:\Users\FDL\Documents\cigarros.jpg"/>
          <p:cNvPicPr>
            <a:picLocks noChangeAspect="1" noChangeArrowheads="1"/>
          </p:cNvPicPr>
          <p:nvPr/>
        </p:nvPicPr>
        <p:blipFill>
          <a:blip r:embed="rId2"/>
          <a:srcRect/>
          <a:stretch>
            <a:fillRect/>
          </a:stretch>
        </p:blipFill>
        <p:spPr bwMode="auto">
          <a:xfrm>
            <a:off x="5044397" y="1772816"/>
            <a:ext cx="3632084" cy="2808312"/>
          </a:xfrm>
          <a:prstGeom prst="rect">
            <a:avLst/>
          </a:prstGeom>
          <a:noFill/>
        </p:spPr>
      </p:pic>
    </p:spTree>
    <p:extLst>
      <p:ext uri="{BB962C8B-B14F-4D97-AF65-F5344CB8AC3E}">
        <p14:creationId xmlns:p14="http://schemas.microsoft.com/office/powerpoint/2010/main" val="1180446088"/>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464496"/>
          </a:xfrm>
        </p:spPr>
        <p:txBody>
          <a:bodyPr numCol="2"/>
          <a:lstStyle/>
          <a:p>
            <a:pPr algn="just" fontAlgn="ctr"/>
            <a:r>
              <a:rPr lang="es-ES_tradnl" sz="1700" dirty="0" smtClean="0"/>
              <a:t>Se incorpora un programa de trazabilidad fiscal destinados a impuestos específicos. </a:t>
            </a:r>
          </a:p>
          <a:p>
            <a:pPr algn="just" fontAlgn="ctr"/>
            <a:r>
              <a:rPr lang="es-ES_tradnl" sz="1700" dirty="0" smtClean="0"/>
              <a:t>El primero se aplicará a la comercialización de cigarrillos para reducir la evasión asociada al contrabando. </a:t>
            </a:r>
          </a:p>
          <a:p>
            <a:pPr algn="just" fontAlgn="ctr"/>
            <a:r>
              <a:rPr lang="es-ES_tradnl" sz="1700" dirty="0" smtClean="0"/>
              <a:t>Para esto, se dispone que productores, fabricantes, importadores, distribuidores y comerciantes de bienes afectos a los impuestos del tabaco estén obligados a incorporar a tales bienes o productos un sistema de marcación consistente en un sello, marca, estampilla, rótulo, faja u otro elemento distintivo. La operatoria de este programa se definirá por Reglamento del Ministerio de Hacienda.</a:t>
            </a:r>
            <a:endParaRPr lang="es-CL" sz="1700" dirty="0" smtClean="0">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Trazabilidad Fiscal</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14</a:t>
            </a:fld>
            <a:endParaRPr lang="en-US" b="1" dirty="0">
              <a:solidFill>
                <a:schemeClr val="bg1"/>
              </a:solidFill>
            </a:endParaRPr>
          </a:p>
        </p:txBody>
      </p:sp>
      <p:pic>
        <p:nvPicPr>
          <p:cNvPr id="4098" name="Picture 2" descr="C:\Users\FDL\Documents\stamp cigarretes.jpg"/>
          <p:cNvPicPr>
            <a:picLocks noChangeAspect="1" noChangeArrowheads="1"/>
          </p:cNvPicPr>
          <p:nvPr/>
        </p:nvPicPr>
        <p:blipFill>
          <a:blip r:embed="rId2"/>
          <a:srcRect/>
          <a:stretch>
            <a:fillRect/>
          </a:stretch>
        </p:blipFill>
        <p:spPr bwMode="auto">
          <a:xfrm rot="21188745">
            <a:off x="5364088" y="1340768"/>
            <a:ext cx="2628900" cy="1743075"/>
          </a:xfrm>
          <a:prstGeom prst="rect">
            <a:avLst/>
          </a:prstGeom>
          <a:noFill/>
        </p:spPr>
      </p:pic>
      <p:pic>
        <p:nvPicPr>
          <p:cNvPr id="4099" name="Picture 3" descr="C:\Users\FDL\Documents\excise-stamp-liquor.png"/>
          <p:cNvPicPr>
            <a:picLocks noChangeAspect="1" noChangeArrowheads="1"/>
          </p:cNvPicPr>
          <p:nvPr/>
        </p:nvPicPr>
        <p:blipFill>
          <a:blip r:embed="rId3"/>
          <a:srcRect/>
          <a:stretch>
            <a:fillRect/>
          </a:stretch>
        </p:blipFill>
        <p:spPr bwMode="auto">
          <a:xfrm>
            <a:off x="5330661" y="3501008"/>
            <a:ext cx="2756946" cy="1426260"/>
          </a:xfrm>
          <a:prstGeom prst="rect">
            <a:avLst/>
          </a:prstGeom>
          <a:noFill/>
        </p:spPr>
      </p:pic>
    </p:spTree>
    <p:extLst>
      <p:ext uri="{BB962C8B-B14F-4D97-AF65-F5344CB8AC3E}">
        <p14:creationId xmlns:p14="http://schemas.microsoft.com/office/powerpoint/2010/main" val="1233529495"/>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464496"/>
          </a:xfrm>
        </p:spPr>
        <p:txBody>
          <a:bodyPr numCol="2"/>
          <a:lstStyle/>
          <a:p>
            <a:pPr algn="just"/>
            <a:endParaRPr lang="es-CL" dirty="0" smtClean="0">
              <a:latin typeface="gobCL"/>
              <a:cs typeface="gobCL"/>
            </a:endParaRPr>
          </a:p>
          <a:p>
            <a:pPr marL="0" indent="0" algn="just">
              <a:buNone/>
            </a:pPr>
            <a:r>
              <a:rPr lang="es-ES_tradnl" b="1" dirty="0" smtClean="0">
                <a:latin typeface="gobCL"/>
                <a:cs typeface="gobCL"/>
              </a:rPr>
              <a:t>Aumento de impuestos: </a:t>
            </a:r>
          </a:p>
          <a:p>
            <a:pPr marL="0" indent="0" algn="just">
              <a:buNone/>
            </a:pPr>
            <a:endParaRPr lang="es-ES_tradnl" dirty="0" smtClean="0">
              <a:latin typeface="gobCL"/>
              <a:cs typeface="gobCL"/>
            </a:endParaRPr>
          </a:p>
          <a:p>
            <a:pPr marL="0" indent="0" algn="just">
              <a:buNone/>
            </a:pPr>
            <a:r>
              <a:rPr lang="es-ES_tradnl" dirty="0" smtClean="0">
                <a:latin typeface="gobCL"/>
                <a:cs typeface="gobCL"/>
              </a:rPr>
              <a:t>	1 de octubre de 2014.</a:t>
            </a:r>
          </a:p>
          <a:p>
            <a:pPr marL="0" indent="0" algn="just">
              <a:buNone/>
            </a:pPr>
            <a:endParaRPr lang="es-ES_tradnl" dirty="0" smtClean="0">
              <a:latin typeface="gobCL"/>
              <a:cs typeface="gobCL"/>
            </a:endParaRPr>
          </a:p>
          <a:p>
            <a:pPr marL="0" indent="0" algn="just">
              <a:buNone/>
            </a:pPr>
            <a:r>
              <a:rPr lang="es-ES_tradnl" b="1" dirty="0" smtClean="0">
                <a:latin typeface="gobCL"/>
                <a:cs typeface="gobCL"/>
              </a:rPr>
              <a:t>Trazabilidad Fiscal:</a:t>
            </a:r>
          </a:p>
          <a:p>
            <a:pPr marL="0" indent="0" algn="just">
              <a:buNone/>
            </a:pPr>
            <a:endParaRPr lang="es-ES_tradnl" dirty="0" smtClean="0">
              <a:latin typeface="gobCL"/>
              <a:cs typeface="gobCL"/>
            </a:endParaRPr>
          </a:p>
          <a:p>
            <a:pPr marL="0" indent="0" algn="just">
              <a:buNone/>
            </a:pPr>
            <a:r>
              <a:rPr lang="es-ES_tradnl" dirty="0" smtClean="0">
                <a:latin typeface="gobCL"/>
                <a:cs typeface="gobCL"/>
              </a:rPr>
              <a:t>	Implementación durante 2015</a:t>
            </a:r>
          </a:p>
          <a:p>
            <a:pPr marL="0" indent="0" algn="just">
              <a:buNone/>
            </a:pPr>
            <a:r>
              <a:rPr lang="es-ES_tradnl" dirty="0" smtClean="0">
                <a:latin typeface="gobCL"/>
                <a:cs typeface="gobCL"/>
              </a:rPr>
              <a:t>	Operación: 2016 (etapa 1)</a:t>
            </a:r>
            <a:endParaRPr lang="es-CL" dirty="0" smtClean="0">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Vigencia de las medidas</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15</a:t>
            </a:fld>
            <a:endParaRPr lang="en-US" b="1" dirty="0">
              <a:solidFill>
                <a:schemeClr val="bg1"/>
              </a:solidFill>
            </a:endParaRPr>
          </a:p>
        </p:txBody>
      </p:sp>
      <p:pic>
        <p:nvPicPr>
          <p:cNvPr id="5122" name="Picture 2" descr="https://encrypted-tbn0.gstatic.com/images?q=tbn:ANd9GcSmtzlurTN6MrR8WPHnGaijeLW1DAKCvVDtLJgs3vxIq1eUp3U8"/>
          <p:cNvPicPr>
            <a:picLocks noChangeAspect="1" noChangeArrowheads="1"/>
          </p:cNvPicPr>
          <p:nvPr/>
        </p:nvPicPr>
        <p:blipFill>
          <a:blip r:embed="rId2"/>
          <a:srcRect/>
          <a:stretch>
            <a:fillRect/>
          </a:stretch>
        </p:blipFill>
        <p:spPr bwMode="auto">
          <a:xfrm rot="20799772">
            <a:off x="5754690" y="3308097"/>
            <a:ext cx="2562225" cy="1781176"/>
          </a:xfrm>
          <a:prstGeom prst="rect">
            <a:avLst/>
          </a:prstGeom>
          <a:noFill/>
        </p:spPr>
      </p:pic>
      <p:pic>
        <p:nvPicPr>
          <p:cNvPr id="5124" name="Picture 4" descr="https://encrypted-tbn0.gstatic.com/images?q=tbn:ANd9GcR4DzgzEyygKDfTtpSo-ItwgLaiLQROaEN8EtScg2zr4xNz0ZOe"/>
          <p:cNvPicPr>
            <a:picLocks noChangeAspect="1" noChangeArrowheads="1"/>
          </p:cNvPicPr>
          <p:nvPr/>
        </p:nvPicPr>
        <p:blipFill>
          <a:blip r:embed="rId3"/>
          <a:srcRect/>
          <a:stretch>
            <a:fillRect/>
          </a:stretch>
        </p:blipFill>
        <p:spPr bwMode="auto">
          <a:xfrm>
            <a:off x="5583798" y="980728"/>
            <a:ext cx="2085975" cy="2190750"/>
          </a:xfrm>
          <a:prstGeom prst="rect">
            <a:avLst/>
          </a:prstGeom>
          <a:noFill/>
        </p:spPr>
      </p:pic>
    </p:spTree>
    <p:extLst>
      <p:ext uri="{BB962C8B-B14F-4D97-AF65-F5344CB8AC3E}">
        <p14:creationId xmlns:p14="http://schemas.microsoft.com/office/powerpoint/2010/main" val="123352949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27584" y="620688"/>
            <a:ext cx="7416823" cy="1143000"/>
          </a:xfrm>
        </p:spPr>
        <p:txBody>
          <a:bodyPr anchor="ctr"/>
          <a:lstStyle/>
          <a:p>
            <a:pPr eaLnBrk="1" hangingPunct="1"/>
            <a:r>
              <a:rPr lang="es-ES_tradnl" altLang="es-CL" sz="2800" b="1" dirty="0" smtClean="0">
                <a:latin typeface="gobCL"/>
                <a:ea typeface="MS PGothic" pitchFamily="34" charset="-128"/>
                <a:cs typeface="gobCL"/>
              </a:rPr>
              <a:t>Contenidos de la presentación</a:t>
            </a:r>
            <a:endParaRPr lang="es-ES_tradnl" altLang="es-CL" sz="2800" b="1" dirty="0" smtClean="0">
              <a:solidFill>
                <a:srgbClr val="EF4144"/>
              </a:solidFill>
              <a:latin typeface="gobCL"/>
              <a:cs typeface="gobCL"/>
            </a:endParaRPr>
          </a:p>
        </p:txBody>
      </p:sp>
      <p:sp>
        <p:nvSpPr>
          <p:cNvPr id="9" name="Content Placeholder 8"/>
          <p:cNvSpPr>
            <a:spLocks noGrp="1"/>
          </p:cNvSpPr>
          <p:nvPr>
            <p:ph idx="1"/>
          </p:nvPr>
        </p:nvSpPr>
        <p:spPr>
          <a:xfrm>
            <a:off x="1403647" y="1916832"/>
            <a:ext cx="7488833" cy="1872208"/>
          </a:xfrm>
        </p:spPr>
        <p:txBody>
          <a:bodyPr/>
          <a:lstStyle/>
          <a:p>
            <a:pPr marL="0" indent="0" eaLnBrk="1" hangingPunct="1">
              <a:lnSpc>
                <a:spcPct val="90000"/>
              </a:lnSpc>
              <a:spcBef>
                <a:spcPts val="0"/>
              </a:spcBef>
              <a:buClr>
                <a:srgbClr val="006CB7"/>
              </a:buClr>
              <a:buNone/>
            </a:pPr>
            <a:r>
              <a:rPr lang="es-ES_tradnl" altLang="es-CL" b="1" dirty="0" smtClean="0">
                <a:latin typeface="gobCL"/>
                <a:ea typeface="MS PGothic" pitchFamily="34" charset="-128"/>
                <a:cs typeface="gobCL"/>
              </a:rPr>
              <a:t>Antecedentes</a:t>
            </a: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r>
              <a:rPr lang="es-ES_tradnl" altLang="es-CL" b="1" dirty="0" smtClean="0">
                <a:latin typeface="gobCL"/>
                <a:ea typeface="MS PGothic" pitchFamily="34" charset="-128"/>
                <a:cs typeface="gobCL"/>
              </a:rPr>
              <a:t>Reforma e impuestos correctivos</a:t>
            </a:r>
          </a:p>
          <a:p>
            <a:pPr marL="0" indent="0" eaLnBrk="1" hangingPunct="1">
              <a:lnSpc>
                <a:spcPct val="90000"/>
              </a:lnSpc>
              <a:spcBef>
                <a:spcPts val="0"/>
              </a:spcBef>
              <a:buClr>
                <a:srgbClr val="006CB7"/>
              </a:buClr>
              <a:buNone/>
            </a:pPr>
            <a:r>
              <a:rPr lang="es-ES_tradnl" altLang="es-CL" b="1" dirty="0" smtClean="0">
                <a:latin typeface="gobCL"/>
                <a:ea typeface="MS PGothic" pitchFamily="34" charset="-128"/>
                <a:cs typeface="gobCL"/>
              </a:rPr>
              <a:t>	</a:t>
            </a: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p:txBody>
      </p:sp>
      <p:sp>
        <p:nvSpPr>
          <p:cNvPr id="6" name="CuadroTexto 5"/>
          <p:cNvSpPr txBox="1"/>
          <p:nvPr/>
        </p:nvSpPr>
        <p:spPr>
          <a:xfrm>
            <a:off x="971600" y="1907540"/>
            <a:ext cx="351378" cy="369332"/>
          </a:xfrm>
          <a:prstGeom prst="rect">
            <a:avLst/>
          </a:prstGeom>
          <a:effectLst>
            <a:outerShdw blurRad="40000" dist="20000" dir="5400000" rotWithShape="0">
              <a:srgbClr val="000000">
                <a:alpha val="38000"/>
              </a:srgbClr>
            </a:outerShdw>
            <a:reflection blurRad="6350" stA="52000" endA="300" endPos="35000" dir="5400000" sy="-100000" algn="bl" rotWithShape="0"/>
          </a:effectLst>
        </p:spPr>
        <p:style>
          <a:lnRef idx="3">
            <a:schemeClr val="lt1"/>
          </a:lnRef>
          <a:fillRef idx="1">
            <a:schemeClr val="accent1"/>
          </a:fillRef>
          <a:effectRef idx="1">
            <a:schemeClr val="accent1"/>
          </a:effectRef>
          <a:fontRef idx="minor">
            <a:schemeClr val="lt1"/>
          </a:fontRef>
        </p:style>
        <p:txBody>
          <a:bodyPr wrap="none" rtlCol="0">
            <a:spAutoFit/>
          </a:bodyPr>
          <a:lstStyle/>
          <a:p>
            <a:r>
              <a:rPr lang="es-ES" dirty="0" smtClean="0">
                <a:latin typeface="gobCL"/>
                <a:cs typeface="gobCL"/>
              </a:rPr>
              <a:t>1.</a:t>
            </a:r>
            <a:endParaRPr lang="es-ES" dirty="0">
              <a:latin typeface="gobCL"/>
              <a:cs typeface="gobCL"/>
            </a:endParaRPr>
          </a:p>
        </p:txBody>
      </p:sp>
      <p:sp>
        <p:nvSpPr>
          <p:cNvPr id="11" name="CuadroTexto 10"/>
          <p:cNvSpPr txBox="1"/>
          <p:nvPr/>
        </p:nvSpPr>
        <p:spPr>
          <a:xfrm>
            <a:off x="971600" y="2771636"/>
            <a:ext cx="359932" cy="369332"/>
          </a:xfrm>
          <a:prstGeom prst="rect">
            <a:avLst/>
          </a:prstGeom>
          <a:effectLst>
            <a:outerShdw blurRad="40000" dist="20000" dir="5400000" rotWithShape="0">
              <a:srgbClr val="000000">
                <a:alpha val="38000"/>
              </a:srgbClr>
            </a:outerShdw>
            <a:reflection blurRad="6350" stA="52000" endA="300" endPos="35000" dir="5400000" sy="-100000" algn="bl" rotWithShape="0"/>
          </a:effectLst>
        </p:spPr>
        <p:style>
          <a:lnRef idx="3">
            <a:schemeClr val="lt1"/>
          </a:lnRef>
          <a:fillRef idx="1">
            <a:schemeClr val="accent1"/>
          </a:fillRef>
          <a:effectRef idx="1">
            <a:schemeClr val="accent1"/>
          </a:effectRef>
          <a:fontRef idx="minor">
            <a:schemeClr val="lt1"/>
          </a:fontRef>
        </p:style>
        <p:txBody>
          <a:bodyPr wrap="none" rtlCol="0">
            <a:spAutoFit/>
          </a:bodyPr>
          <a:lstStyle/>
          <a:p>
            <a:r>
              <a:rPr lang="es-ES" dirty="0">
                <a:latin typeface="gobCL"/>
                <a:cs typeface="gobCL"/>
              </a:rPr>
              <a:t>2</a:t>
            </a:r>
            <a:r>
              <a:rPr lang="es-ES" dirty="0" smtClean="0">
                <a:latin typeface="gobCL"/>
                <a:cs typeface="gobCL"/>
              </a:rPr>
              <a:t>.</a:t>
            </a:r>
            <a:endParaRPr lang="es-ES" dirty="0">
              <a:latin typeface="gobCL"/>
              <a:cs typeface="gobCL"/>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a:t>
            </a:fld>
            <a:endParaRPr lang="en-US" b="1" dirty="0">
              <a:solidFill>
                <a:schemeClr val="bg1"/>
              </a:solidFill>
            </a:endParaRPr>
          </a:p>
        </p:txBody>
      </p:sp>
    </p:spTree>
    <p:extLst>
      <p:ext uri="{BB962C8B-B14F-4D97-AF65-F5344CB8AC3E}">
        <p14:creationId xmlns:p14="http://schemas.microsoft.com/office/powerpoint/2010/main" val="178001579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endParaRPr lang="es-CL" sz="4000" b="1" dirty="0" smtClean="0">
              <a:solidFill>
                <a:srgbClr val="005FA1"/>
              </a:solidFill>
            </a:endParaRPr>
          </a:p>
          <a:p>
            <a:pPr marL="0" indent="0">
              <a:buNone/>
            </a:pPr>
            <a:endParaRPr lang="es-CL" sz="4000" b="1" dirty="0">
              <a:solidFill>
                <a:srgbClr val="005FA1"/>
              </a:solidFill>
            </a:endParaRPr>
          </a:p>
          <a:p>
            <a:pPr marL="0" indent="0">
              <a:buNone/>
            </a:pPr>
            <a:r>
              <a:rPr lang="es-CL" sz="4000" b="1" dirty="0" smtClean="0">
                <a:solidFill>
                  <a:srgbClr val="005FA1"/>
                </a:solidFill>
              </a:rPr>
              <a:t>1. </a:t>
            </a:r>
            <a:r>
              <a:rPr lang="es-ES_tradnl" sz="4000" b="1" dirty="0" smtClean="0">
                <a:solidFill>
                  <a:srgbClr val="005FA1"/>
                </a:solidFill>
                <a:latin typeface="gobCL"/>
                <a:ea typeface="MS PGothic" charset="0"/>
                <a:cs typeface="MS PGothic" charset="0"/>
              </a:rPr>
              <a:t>Antecedentes</a:t>
            </a:r>
            <a:endParaRPr lang="es-CL" sz="4000" b="1" dirty="0"/>
          </a:p>
        </p:txBody>
      </p:sp>
      <p:sp>
        <p:nvSpPr>
          <p:cNvPr id="4" name="3 Marcador de número de diapositiva"/>
          <p:cNvSpPr>
            <a:spLocks noGrp="1"/>
          </p:cNvSpPr>
          <p:nvPr>
            <p:ph type="sldNum" sz="quarter" idx="11"/>
          </p:nvPr>
        </p:nvSpPr>
        <p:spPr/>
        <p:txBody>
          <a:bodyPr/>
          <a:lstStyle/>
          <a:p>
            <a:pPr>
              <a:defRPr/>
            </a:pPr>
            <a:fld id="{9CF64644-F6C2-490A-8491-AE0F00CA90FA}" type="slidenum">
              <a:rPr lang="en-US" b="1" smtClean="0">
                <a:solidFill>
                  <a:srgbClr val="FFFFFF"/>
                </a:solidFill>
              </a:rPr>
              <a:pPr>
                <a:defRPr/>
              </a:pPr>
              <a:t>3</a:t>
            </a:fld>
            <a:endParaRPr lang="en-US" b="1" dirty="0">
              <a:solidFill>
                <a:srgbClr val="FFFFFF"/>
              </a:solidFill>
            </a:endParaRPr>
          </a:p>
        </p:txBody>
      </p:sp>
    </p:spTree>
    <p:extLst>
      <p:ext uri="{BB962C8B-B14F-4D97-AF65-F5344CB8AC3E}">
        <p14:creationId xmlns:p14="http://schemas.microsoft.com/office/powerpoint/2010/main" val="9144896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608512"/>
          </a:xfrm>
        </p:spPr>
        <p:txBody>
          <a:bodyPr/>
          <a:lstStyle/>
          <a:p>
            <a:pPr algn="just">
              <a:lnSpc>
                <a:spcPts val="2000"/>
              </a:lnSpc>
              <a:spcBef>
                <a:spcPts val="1200"/>
              </a:spcBef>
              <a:spcAft>
                <a:spcPts val="1200"/>
              </a:spcAft>
            </a:pPr>
            <a:r>
              <a:rPr lang="es-MX" dirty="0" smtClean="0">
                <a:solidFill>
                  <a:schemeClr val="tx1"/>
                </a:solidFill>
                <a:latin typeface="gobCL"/>
                <a:cs typeface="gobCL"/>
              </a:rPr>
              <a:t>Una de las tres reformas estructurales propuestas en el Programa de Gobierno de la Presidenta Michelle </a:t>
            </a:r>
            <a:r>
              <a:rPr lang="es-MX" dirty="0" err="1" smtClean="0">
                <a:solidFill>
                  <a:schemeClr val="tx1"/>
                </a:solidFill>
                <a:latin typeface="gobCL"/>
                <a:cs typeface="gobCL"/>
              </a:rPr>
              <a:t>Bachelet</a:t>
            </a:r>
            <a:r>
              <a:rPr lang="es-MX" dirty="0" smtClean="0">
                <a:solidFill>
                  <a:schemeClr val="tx1"/>
                </a:solidFill>
                <a:latin typeface="gobCL"/>
                <a:cs typeface="gobCL"/>
              </a:rPr>
              <a:t> fue la Reforma Tributaria.  </a:t>
            </a:r>
          </a:p>
          <a:p>
            <a:pPr algn="just">
              <a:lnSpc>
                <a:spcPts val="2000"/>
              </a:lnSpc>
              <a:spcBef>
                <a:spcPts val="1200"/>
              </a:spcBef>
              <a:spcAft>
                <a:spcPts val="1200"/>
              </a:spcAft>
            </a:pPr>
            <a:r>
              <a:rPr lang="es-MX" dirty="0" smtClean="0">
                <a:solidFill>
                  <a:schemeClr val="tx1"/>
                </a:solidFill>
                <a:latin typeface="gobCL"/>
                <a:cs typeface="gobCL"/>
              </a:rPr>
              <a:t>La Reforma Tributaria fue firmada a los veinte días de iniciado el Gobierno y empezó a tramitarse el 1 de abril de 2014.</a:t>
            </a:r>
            <a:endParaRPr lang="es-CL" dirty="0" smtClean="0">
              <a:solidFill>
                <a:schemeClr val="tx1"/>
              </a:solidFill>
              <a:latin typeface="gobCL"/>
              <a:cs typeface="gobCL"/>
            </a:endParaRPr>
          </a:p>
          <a:p>
            <a:pPr algn="just">
              <a:lnSpc>
                <a:spcPts val="2000"/>
              </a:lnSpc>
              <a:spcBef>
                <a:spcPts val="1200"/>
              </a:spcBef>
              <a:spcAft>
                <a:spcPts val="1200"/>
              </a:spcAft>
            </a:pPr>
            <a:r>
              <a:rPr lang="es-MX" dirty="0" smtClean="0">
                <a:solidFill>
                  <a:schemeClr val="tx1"/>
                </a:solidFill>
                <a:latin typeface="gobCL"/>
                <a:cs typeface="gobCL"/>
              </a:rPr>
              <a:t>Transcurridos poco más de cinco meses de tramitación legislativa la Reforma Tributaria fue despachada por el Congreso Nacional con una aprobación mayoritaria tanto en el Senado como en la Cámara de Diputados, lo que fue posible por el amplio acuerdo político que selló  el protocolo de acuerdo suscrito el 8 de julio por todos los senadores integrantes de la Comisión de Hacienda del Senado. </a:t>
            </a:r>
          </a:p>
          <a:p>
            <a:pPr algn="just">
              <a:lnSpc>
                <a:spcPts val="2000"/>
              </a:lnSpc>
              <a:spcBef>
                <a:spcPts val="1200"/>
              </a:spcBef>
              <a:spcAft>
                <a:spcPts val="1200"/>
              </a:spcAft>
            </a:pPr>
            <a:r>
              <a:rPr lang="es-MX" dirty="0" smtClean="0">
                <a:solidFill>
                  <a:schemeClr val="tx1"/>
                </a:solidFill>
                <a:latin typeface="gobCL"/>
                <a:cs typeface="gobCL"/>
              </a:rPr>
              <a:t>La ley N° 20.780 publicada el 29 de septiembre de 2014, se erige como el cambio más significativo -en esta área- de los últimos 50 años. </a:t>
            </a:r>
            <a:endParaRPr lang="es-CL" dirty="0" smtClean="0">
              <a:solidFill>
                <a:schemeClr val="tx1"/>
              </a:solidFill>
              <a:latin typeface="gobCL"/>
              <a:cs typeface="gobCL"/>
            </a:endParaRPr>
          </a:p>
        </p:txBody>
      </p:sp>
      <p:sp>
        <p:nvSpPr>
          <p:cNvPr id="5" name="Title 7"/>
          <p:cNvSpPr txBox="1">
            <a:spLocks/>
          </p:cNvSpPr>
          <p:nvPr/>
        </p:nvSpPr>
        <p:spPr>
          <a:xfrm>
            <a:off x="295919" y="836712"/>
            <a:ext cx="8380562" cy="648072"/>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gn="ctr">
              <a:lnSpc>
                <a:spcPct val="90000"/>
              </a:lnSpc>
            </a:pPr>
            <a:r>
              <a:rPr lang="es-CL" sz="2800" b="1" dirty="0" smtClean="0">
                <a:latin typeface="gobCL"/>
                <a:ea typeface="ヒラギノ角ゴ Pro W3" charset="0"/>
                <a:cs typeface="Verdana" charset="0"/>
              </a:rPr>
              <a:t>Proyecto de Ley de Reforma Tributaria</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4</a:t>
            </a:fld>
            <a:endParaRPr lang="en-US" b="1" dirty="0">
              <a:solidFill>
                <a:schemeClr val="bg1"/>
              </a:solidFill>
            </a:endParaRPr>
          </a:p>
        </p:txBody>
      </p:sp>
    </p:spTree>
    <p:extLst>
      <p:ext uri="{BB962C8B-B14F-4D97-AF65-F5344CB8AC3E}">
        <p14:creationId xmlns:p14="http://schemas.microsoft.com/office/powerpoint/2010/main" val="194118895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556792"/>
            <a:ext cx="8425184" cy="4971008"/>
          </a:xfrm>
        </p:spPr>
        <p:txBody>
          <a:bodyPr/>
          <a:lstStyle/>
          <a:p>
            <a:pPr marL="457200" lvl="0" indent="-457200" algn="just">
              <a:spcBef>
                <a:spcPts val="600"/>
              </a:spcBef>
              <a:spcAft>
                <a:spcPts val="600"/>
              </a:spcAft>
              <a:buFont typeface="+mj-lt"/>
              <a:buAutoNum type="arabicPeriod"/>
              <a:tabLst>
                <a:tab pos="450850" algn="l"/>
              </a:tabLst>
            </a:pPr>
            <a:endParaRPr lang="es-CL" dirty="0" smtClean="0">
              <a:solidFill>
                <a:schemeClr val="tx1"/>
              </a:solidFill>
              <a:latin typeface="gobCL"/>
              <a:cs typeface="gobCL"/>
            </a:endParaRPr>
          </a:p>
          <a:p>
            <a:pPr marL="457200" lvl="0" indent="-457200" algn="just">
              <a:spcBef>
                <a:spcPts val="600"/>
              </a:spcBef>
              <a:spcAft>
                <a:spcPts val="600"/>
              </a:spcAft>
              <a:buFont typeface="+mj-lt"/>
              <a:buAutoNum type="arabicPeriod"/>
              <a:tabLst>
                <a:tab pos="450850" algn="l"/>
              </a:tabLst>
            </a:pPr>
            <a:r>
              <a:rPr lang="es-CL" dirty="0" smtClean="0">
                <a:solidFill>
                  <a:schemeClr val="tx1"/>
                </a:solidFill>
                <a:latin typeface="gobCL"/>
                <a:cs typeface="gobCL"/>
              </a:rPr>
              <a:t>En torno a 8.300 </a:t>
            </a:r>
            <a:r>
              <a:rPr lang="es-CL" dirty="0">
                <a:solidFill>
                  <a:schemeClr val="tx1"/>
                </a:solidFill>
                <a:latin typeface="gobCL"/>
                <a:cs typeface="gobCL"/>
              </a:rPr>
              <a:t>millones de dólares </a:t>
            </a:r>
            <a:r>
              <a:rPr lang="es-CL" dirty="0" smtClean="0">
                <a:solidFill>
                  <a:schemeClr val="tx1"/>
                </a:solidFill>
                <a:latin typeface="gobCL"/>
                <a:cs typeface="gobCL"/>
              </a:rPr>
              <a:t>anuales de recaudación</a:t>
            </a:r>
            <a:r>
              <a:rPr lang="es-CL" dirty="0">
                <a:solidFill>
                  <a:schemeClr val="tx1"/>
                </a:solidFill>
                <a:latin typeface="gobCL"/>
                <a:cs typeface="gobCL"/>
              </a:rPr>
              <a:t> </a:t>
            </a:r>
            <a:r>
              <a:rPr lang="es-CL" dirty="0" smtClean="0">
                <a:solidFill>
                  <a:schemeClr val="tx1"/>
                </a:solidFill>
                <a:latin typeface="gobCL"/>
                <a:cs typeface="gobCL"/>
              </a:rPr>
              <a:t>en régimen</a:t>
            </a:r>
            <a:r>
              <a:rPr lang="es-CL" dirty="0">
                <a:solidFill>
                  <a:schemeClr val="tx1"/>
                </a:solidFill>
                <a:latin typeface="gobCL"/>
                <a:cs typeface="gobCL"/>
              </a:rPr>
              <a:t>;</a:t>
            </a:r>
            <a:r>
              <a:rPr lang="es-CL" dirty="0" smtClean="0">
                <a:solidFill>
                  <a:schemeClr val="tx1"/>
                </a:solidFill>
                <a:latin typeface="gobCL"/>
                <a:cs typeface="gobCL"/>
              </a:rPr>
              <a:t> y aumento de la carga tributaria en tres puntos del PIB para asegurar el financiamiento permanente para los nuevos gastos permanentes comprometidos en el programa de gobierno de la Presidenta Michelle Bachelet.</a:t>
            </a:r>
          </a:p>
          <a:p>
            <a:pPr marL="457200" lvl="0" indent="-457200" algn="just">
              <a:spcBef>
                <a:spcPts val="600"/>
              </a:spcBef>
              <a:spcAft>
                <a:spcPts val="600"/>
              </a:spcAft>
              <a:buFont typeface="+mj-lt"/>
              <a:buAutoNum type="arabicPeriod"/>
              <a:tabLst>
                <a:tab pos="450850" algn="l"/>
              </a:tabLst>
            </a:pPr>
            <a:r>
              <a:rPr lang="es-CL" dirty="0" smtClean="0">
                <a:solidFill>
                  <a:schemeClr val="tx1"/>
                </a:solidFill>
                <a:latin typeface="gobCL"/>
                <a:cs typeface="gobCL"/>
              </a:rPr>
              <a:t>Más equidad tributaria para mejorar la distribución del ingreso.</a:t>
            </a:r>
          </a:p>
          <a:p>
            <a:pPr marL="457200" lvl="0" indent="-457200" algn="just">
              <a:spcBef>
                <a:spcPts val="600"/>
              </a:spcBef>
              <a:spcAft>
                <a:spcPts val="600"/>
              </a:spcAft>
              <a:buFont typeface="+mj-lt"/>
              <a:buAutoNum type="arabicPeriod"/>
              <a:tabLst>
                <a:tab pos="450850" algn="l"/>
              </a:tabLst>
            </a:pPr>
            <a:r>
              <a:rPr lang="es-CL" dirty="0" smtClean="0">
                <a:solidFill>
                  <a:schemeClr val="tx1"/>
                </a:solidFill>
                <a:latin typeface="gobCL"/>
                <a:cs typeface="gobCL"/>
              </a:rPr>
              <a:t>Crear nuevos incentivos a la inversión y el ahorro.</a:t>
            </a:r>
          </a:p>
          <a:p>
            <a:pPr marL="457200" lvl="0" indent="-457200" algn="just">
              <a:spcBef>
                <a:spcPts val="600"/>
              </a:spcBef>
              <a:spcAft>
                <a:spcPts val="600"/>
              </a:spcAft>
              <a:buFont typeface="+mj-lt"/>
              <a:buAutoNum type="arabicPeriod"/>
            </a:pPr>
            <a:r>
              <a:rPr lang="es-CL" dirty="0" smtClean="0">
                <a:solidFill>
                  <a:schemeClr val="tx1"/>
                </a:solidFill>
                <a:latin typeface="gobCL"/>
                <a:cs typeface="gobCL"/>
              </a:rPr>
              <a:t>Disminuir la evasión y la elusión impositiva para que los contribuyentes  efectivamente paguen lo que les corresponde según la legislación tributaria.</a:t>
            </a: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Objetivos de la Reforma</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5</a:t>
            </a:fld>
            <a:endParaRPr lang="en-US" b="1" dirty="0">
              <a:solidFill>
                <a:schemeClr val="bg1"/>
              </a:solidFill>
            </a:endParaRPr>
          </a:p>
        </p:txBody>
      </p:sp>
    </p:spTree>
    <p:extLst>
      <p:ext uri="{BB962C8B-B14F-4D97-AF65-F5344CB8AC3E}">
        <p14:creationId xmlns:p14="http://schemas.microsoft.com/office/powerpoint/2010/main" val="3378354427"/>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248472"/>
          </a:xfrm>
        </p:spPr>
        <p:txBody>
          <a:bodyPr/>
          <a:lstStyle/>
          <a:p>
            <a:pPr algn="just">
              <a:spcBef>
                <a:spcPts val="1200"/>
              </a:spcBef>
              <a:spcAft>
                <a:spcPts val="1200"/>
              </a:spcAft>
            </a:pPr>
            <a:endParaRPr lang="es-MX" dirty="0" smtClean="0">
              <a:solidFill>
                <a:schemeClr val="tx1"/>
              </a:solidFill>
              <a:latin typeface="gobCL"/>
              <a:cs typeface="gobCL"/>
            </a:endParaRPr>
          </a:p>
          <a:p>
            <a:pPr algn="just">
              <a:spcBef>
                <a:spcPts val="1200"/>
              </a:spcBef>
              <a:spcAft>
                <a:spcPts val="1200"/>
              </a:spcAft>
            </a:pPr>
            <a:r>
              <a:rPr lang="es-MX" dirty="0" smtClean="0">
                <a:solidFill>
                  <a:schemeClr val="tx1"/>
                </a:solidFill>
                <a:latin typeface="gobCL"/>
                <a:cs typeface="gobCL"/>
              </a:rPr>
              <a:t>Desarrollo sustentable e inclusivo: ahorro e inversión.</a:t>
            </a:r>
            <a:endParaRPr lang="es-CL" dirty="0">
              <a:solidFill>
                <a:schemeClr val="tx1"/>
              </a:solidFill>
              <a:latin typeface="gobCL"/>
              <a:cs typeface="gobCL"/>
            </a:endParaRPr>
          </a:p>
          <a:p>
            <a:pPr algn="just">
              <a:spcBef>
                <a:spcPts val="1200"/>
              </a:spcBef>
              <a:spcAft>
                <a:spcPts val="1200"/>
              </a:spcAft>
            </a:pPr>
            <a:r>
              <a:rPr lang="es-CL" dirty="0" smtClean="0">
                <a:solidFill>
                  <a:schemeClr val="tx1"/>
                </a:solidFill>
                <a:latin typeface="gobCL"/>
                <a:cs typeface="gobCL"/>
              </a:rPr>
              <a:t>Los sectores de mayores ingresos aportarán proporcionalmente más.</a:t>
            </a:r>
          </a:p>
          <a:p>
            <a:pPr algn="just">
              <a:spcBef>
                <a:spcPts val="1200"/>
              </a:spcBef>
              <a:spcAft>
                <a:spcPts val="1200"/>
              </a:spcAft>
            </a:pPr>
            <a:r>
              <a:rPr lang="es-CL" dirty="0" smtClean="0">
                <a:solidFill>
                  <a:schemeClr val="tx1"/>
                </a:solidFill>
                <a:latin typeface="gobCL"/>
                <a:cs typeface="gobCL"/>
              </a:rPr>
              <a:t>Se pagarán </a:t>
            </a:r>
            <a:r>
              <a:rPr lang="es-CL" dirty="0">
                <a:solidFill>
                  <a:schemeClr val="tx1"/>
                </a:solidFill>
                <a:latin typeface="gobCL"/>
                <a:cs typeface="gobCL"/>
              </a:rPr>
              <a:t>los impuestos que </a:t>
            </a:r>
            <a:r>
              <a:rPr lang="es-CL" dirty="0" smtClean="0">
                <a:solidFill>
                  <a:schemeClr val="tx1"/>
                </a:solidFill>
                <a:latin typeface="gobCL"/>
                <a:cs typeface="gobCL"/>
              </a:rPr>
              <a:t>corresponde: disminuyendo la elusión y la evasión.</a:t>
            </a:r>
          </a:p>
          <a:p>
            <a:pPr algn="just">
              <a:spcBef>
                <a:spcPts val="1200"/>
              </a:spcBef>
              <a:spcAft>
                <a:spcPts val="1200"/>
              </a:spcAft>
            </a:pPr>
            <a:r>
              <a:rPr lang="es-CL" dirty="0" smtClean="0">
                <a:solidFill>
                  <a:schemeClr val="tx1"/>
                </a:solidFill>
                <a:latin typeface="gobCL"/>
                <a:cs typeface="gobCL"/>
              </a:rPr>
              <a:t>Financiar las inversiones en capital humano (reforma educacional) enfrenta la desigualdad y aumenta la productividad, clave del crecimiento económico.</a:t>
            </a:r>
            <a:endParaRPr lang="es-CL" dirty="0">
              <a:solidFill>
                <a:schemeClr val="tx1"/>
              </a:solidFill>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Desafíos para Chile y su Futuro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6</a:t>
            </a:fld>
            <a:endParaRPr lang="en-US" b="1" dirty="0">
              <a:solidFill>
                <a:schemeClr val="bg1"/>
              </a:solidFill>
            </a:endParaRPr>
          </a:p>
        </p:txBody>
      </p:sp>
    </p:spTree>
    <p:extLst>
      <p:ext uri="{BB962C8B-B14F-4D97-AF65-F5344CB8AC3E}">
        <p14:creationId xmlns:p14="http://schemas.microsoft.com/office/powerpoint/2010/main" val="29555434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899592" y="1412776"/>
            <a:ext cx="7992888" cy="4824536"/>
          </a:xfrm>
        </p:spPr>
        <p:txBody>
          <a:bodyPr>
            <a:noAutofit/>
          </a:bodyPr>
          <a:lstStyle/>
          <a:p>
            <a:pPr marL="180975" indent="-180975" algn="l">
              <a:buFont typeface="Arial"/>
              <a:buChar char="•"/>
            </a:pPr>
            <a:r>
              <a:rPr lang="es-CL" dirty="0" smtClean="0">
                <a:solidFill>
                  <a:schemeClr val="tx1"/>
                </a:solidFill>
                <a:latin typeface="gobCL"/>
                <a:cs typeface="gobCL"/>
              </a:rPr>
              <a:t>Las estimaciones de recaudación arrojan la siguiente trayectoria:</a:t>
            </a:r>
          </a:p>
          <a:p>
            <a:pPr marL="457200" indent="-457200" algn="just">
              <a:buFont typeface="Arial" panose="020B0604020202020204" pitchFamily="34" charset="0"/>
              <a:buChar char="•"/>
            </a:pPr>
            <a:endParaRPr lang="es-CL" dirty="0">
              <a:solidFill>
                <a:schemeClr val="tx1"/>
              </a:solidFill>
              <a:latin typeface="gobCL"/>
              <a:cs typeface="gobCL"/>
            </a:endParaRPr>
          </a:p>
          <a:p>
            <a:pPr algn="just"/>
            <a:endParaRPr lang="es-CL" dirty="0" smtClean="0">
              <a:solidFill>
                <a:schemeClr val="tx1"/>
              </a:solidFill>
              <a:latin typeface="gobCL"/>
              <a:cs typeface="gobCL"/>
            </a:endParaRPr>
          </a:p>
          <a:p>
            <a:pPr algn="just"/>
            <a:endParaRPr lang="es-CL" dirty="0">
              <a:solidFill>
                <a:schemeClr val="tx1"/>
              </a:solidFill>
              <a:latin typeface="gobCL"/>
              <a:cs typeface="gobCL"/>
            </a:endParaRPr>
          </a:p>
          <a:p>
            <a:pPr algn="just"/>
            <a:endParaRPr lang="es-CL" dirty="0" smtClean="0">
              <a:solidFill>
                <a:schemeClr val="tx1"/>
              </a:solidFill>
              <a:latin typeface="gobCL"/>
              <a:cs typeface="gobCL"/>
            </a:endParaRPr>
          </a:p>
          <a:p>
            <a:pPr marL="457200" indent="-457200" algn="just">
              <a:buFont typeface="Arial" panose="020B0604020202020204" pitchFamily="34" charset="0"/>
              <a:buChar char="•"/>
            </a:pPr>
            <a:endParaRPr lang="es-CL" dirty="0" smtClean="0">
              <a:solidFill>
                <a:schemeClr val="tx1"/>
              </a:solidFill>
              <a:latin typeface="gobCL"/>
              <a:cs typeface="gobCL"/>
            </a:endParaRPr>
          </a:p>
          <a:p>
            <a:pPr marL="457200" indent="-457200" algn="just">
              <a:buFont typeface="Arial" panose="020B0604020202020204" pitchFamily="34" charset="0"/>
              <a:buChar char="•"/>
            </a:pPr>
            <a:endParaRPr lang="es-CL" dirty="0" smtClean="0">
              <a:solidFill>
                <a:schemeClr val="tx1"/>
              </a:solidFill>
              <a:latin typeface="gobCL"/>
              <a:cs typeface="gobCL"/>
            </a:endParaRPr>
          </a:p>
          <a:p>
            <a:pPr marL="342900" indent="-342900" algn="just">
              <a:buFont typeface="Arial"/>
              <a:buChar char="•"/>
            </a:pPr>
            <a:endParaRPr lang="es-CL" dirty="0" smtClean="0">
              <a:solidFill>
                <a:schemeClr val="tx1"/>
              </a:solidFill>
              <a:latin typeface="gobCL"/>
              <a:cs typeface="gobCL"/>
            </a:endParaRPr>
          </a:p>
          <a:p>
            <a:pPr marL="342900" indent="-342900" algn="just">
              <a:buFont typeface="Arial"/>
              <a:buChar char="•"/>
            </a:pPr>
            <a:r>
              <a:rPr lang="es-CL" dirty="0" smtClean="0">
                <a:solidFill>
                  <a:schemeClr val="tx1"/>
                </a:solidFill>
                <a:latin typeface="gobCL"/>
                <a:cs typeface="gobCL"/>
              </a:rPr>
              <a:t>En </a:t>
            </a:r>
            <a:r>
              <a:rPr lang="es-CL" dirty="0">
                <a:solidFill>
                  <a:schemeClr val="tx1"/>
                </a:solidFill>
                <a:latin typeface="gobCL"/>
                <a:cs typeface="gobCL"/>
              </a:rPr>
              <a:t>régimen </a:t>
            </a:r>
            <a:r>
              <a:rPr lang="es-CL" dirty="0" smtClean="0">
                <a:solidFill>
                  <a:schemeClr val="tx1"/>
                </a:solidFill>
                <a:latin typeface="gobCL"/>
                <a:cs typeface="gobCL"/>
              </a:rPr>
              <a:t>se recaudarán US</a:t>
            </a:r>
            <a:r>
              <a:rPr lang="es-CL" dirty="0">
                <a:solidFill>
                  <a:schemeClr val="tx1"/>
                </a:solidFill>
                <a:latin typeface="gobCL"/>
                <a:cs typeface="gobCL"/>
              </a:rPr>
              <a:t>$ </a:t>
            </a:r>
            <a:r>
              <a:rPr lang="es-CL" dirty="0" smtClean="0">
                <a:solidFill>
                  <a:schemeClr val="tx1"/>
                </a:solidFill>
                <a:latin typeface="gobCL"/>
                <a:cs typeface="gobCL"/>
              </a:rPr>
              <a:t>8.298 </a:t>
            </a:r>
            <a:r>
              <a:rPr lang="es-CL" dirty="0">
                <a:solidFill>
                  <a:schemeClr val="tx1"/>
                </a:solidFill>
                <a:latin typeface="gobCL"/>
                <a:cs typeface="gobCL"/>
              </a:rPr>
              <a:t>millones</a:t>
            </a:r>
            <a:r>
              <a:rPr lang="es-CL" dirty="0" smtClean="0">
                <a:solidFill>
                  <a:schemeClr val="tx1"/>
                </a:solidFill>
                <a:latin typeface="gobCL"/>
                <a:cs typeface="gobCL"/>
              </a:rPr>
              <a:t>.</a:t>
            </a:r>
          </a:p>
          <a:p>
            <a:pPr marL="457200" indent="-457200" algn="just">
              <a:buFont typeface="Arial" panose="020B0604020202020204" pitchFamily="34" charset="0"/>
              <a:buChar char="•"/>
            </a:pPr>
            <a:endParaRPr lang="es-CL" dirty="0">
              <a:solidFill>
                <a:schemeClr val="tx1"/>
              </a:solidFill>
              <a:latin typeface="gobCL"/>
              <a:cs typeface="gobCL"/>
            </a:endParaRPr>
          </a:p>
          <a:p>
            <a:r>
              <a:rPr lang="es-CL" dirty="0">
                <a:solidFill>
                  <a:schemeClr val="tx1"/>
                </a:solidFill>
                <a:latin typeface="gobCL"/>
                <a:cs typeface="gobCL"/>
              </a:rPr>
              <a:t> </a:t>
            </a:r>
          </a:p>
        </p:txBody>
      </p:sp>
      <p:graphicFrame>
        <p:nvGraphicFramePr>
          <p:cNvPr id="4" name="3 Marcador de contenido"/>
          <p:cNvGraphicFramePr>
            <a:graphicFrameLocks/>
          </p:cNvGraphicFramePr>
          <p:nvPr>
            <p:extLst>
              <p:ext uri="{D42A27DB-BD31-4B8C-83A1-F6EECF244321}">
                <p14:modId xmlns:p14="http://schemas.microsoft.com/office/powerpoint/2010/main" val="396192137"/>
              </p:ext>
            </p:extLst>
          </p:nvPr>
        </p:nvGraphicFramePr>
        <p:xfrm>
          <a:off x="1043608" y="2276872"/>
          <a:ext cx="7344816" cy="1767448"/>
        </p:xfrm>
        <a:graphic>
          <a:graphicData uri="http://schemas.openxmlformats.org/drawingml/2006/table">
            <a:tbl>
              <a:tblPr firstRow="1" firstCol="1" bandRow="1">
                <a:tableStyleId>{5940675A-B579-460E-94D1-54222C63F5DA}</a:tableStyleId>
              </a:tblPr>
              <a:tblGrid>
                <a:gridCol w="1647476"/>
                <a:gridCol w="854605"/>
                <a:gridCol w="968547"/>
                <a:gridCol w="968547"/>
                <a:gridCol w="968547"/>
                <a:gridCol w="968547"/>
                <a:gridCol w="968547"/>
              </a:tblGrid>
              <a:tr h="792088">
                <a:tc>
                  <a:txBody>
                    <a:bodyPr/>
                    <a:lstStyle/>
                    <a:p>
                      <a:pPr algn="ctr">
                        <a:spcAft>
                          <a:spcPts val="0"/>
                        </a:spcAft>
                      </a:pPr>
                      <a:r>
                        <a:rPr lang="es-CL" sz="1400" b="1" dirty="0">
                          <a:effectLst/>
                          <a:latin typeface="gob"/>
                          <a:cs typeface="gob"/>
                        </a:rPr>
                        <a:t>Efecto Total Reforma Tributaria </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2014</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2015</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2016</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2017</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2018</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En Régimen</a:t>
                      </a:r>
                      <a:endParaRPr lang="es-CL" sz="1400" b="1" dirty="0">
                        <a:effectLst/>
                        <a:latin typeface="gob"/>
                        <a:ea typeface="Calibri"/>
                        <a:cs typeface="gob"/>
                      </a:endParaRPr>
                    </a:p>
                  </a:txBody>
                  <a:tcPr marL="44450" marR="44450" marT="0" marB="0" anchor="b"/>
                </a:tc>
              </a:tr>
              <a:tr h="184457">
                <a:tc>
                  <a:txBody>
                    <a:bodyPr/>
                    <a:lstStyle/>
                    <a:p>
                      <a:pPr>
                        <a:spcAft>
                          <a:spcPts val="0"/>
                        </a:spcAft>
                      </a:pPr>
                      <a:r>
                        <a:rPr lang="es-CL" sz="1600" dirty="0">
                          <a:effectLst/>
                          <a:latin typeface="gob"/>
                          <a:cs typeface="gob"/>
                        </a:rPr>
                        <a:t>(% PIB)</a:t>
                      </a:r>
                      <a:endParaRPr lang="es-CL" sz="1600" dirty="0">
                        <a:effectLst/>
                        <a:latin typeface="gob"/>
                        <a:ea typeface="Calibri"/>
                        <a:cs typeface="gob"/>
                      </a:endParaRPr>
                    </a:p>
                  </a:txBody>
                  <a:tcPr marL="44450" marR="44450" marT="0" marB="0" anchor="b"/>
                </a:tc>
                <a:tc>
                  <a:txBody>
                    <a:bodyPr/>
                    <a:lstStyle/>
                    <a:p>
                      <a:pPr algn="r" rtl="0" fontAlgn="ctr"/>
                      <a:r>
                        <a:rPr lang="es-CL" sz="1600" kern="1200" dirty="0" smtClean="0">
                          <a:solidFill>
                            <a:schemeClr val="tx1"/>
                          </a:solidFill>
                          <a:effectLst/>
                          <a:latin typeface="gob"/>
                          <a:ea typeface="+mn-ea"/>
                          <a:cs typeface="gob"/>
                        </a:rPr>
                        <a:t>0,29%</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smtClean="0">
                          <a:solidFill>
                            <a:schemeClr val="tx1"/>
                          </a:solidFill>
                          <a:effectLst/>
                          <a:latin typeface="gob"/>
                          <a:ea typeface="+mn-ea"/>
                          <a:cs typeface="gob"/>
                        </a:rPr>
                        <a:t>0,94%</a:t>
                      </a:r>
                      <a:endParaRPr lang="es-CL" sz="1600" kern="1200">
                        <a:solidFill>
                          <a:schemeClr val="tx1"/>
                        </a:solidFill>
                        <a:effectLst/>
                        <a:latin typeface="gob"/>
                        <a:ea typeface="+mn-ea"/>
                        <a:cs typeface="gob"/>
                      </a:endParaRPr>
                    </a:p>
                  </a:txBody>
                  <a:tcPr marL="0" marR="0" marT="0" marB="0" anchor="ctr"/>
                </a:tc>
                <a:tc>
                  <a:txBody>
                    <a:bodyPr/>
                    <a:lstStyle/>
                    <a:p>
                      <a:pPr algn="r" rtl="0" fontAlgn="ctr"/>
                      <a:r>
                        <a:rPr lang="es-CL" sz="1600" kern="1200" smtClean="0">
                          <a:solidFill>
                            <a:schemeClr val="tx1"/>
                          </a:solidFill>
                          <a:effectLst/>
                          <a:latin typeface="gob"/>
                          <a:ea typeface="+mn-ea"/>
                          <a:cs typeface="gob"/>
                        </a:rPr>
                        <a:t>1,82%</a:t>
                      </a:r>
                      <a:endParaRPr lang="es-CL" sz="1600" kern="1200">
                        <a:solidFill>
                          <a:schemeClr val="tx1"/>
                        </a:solidFill>
                        <a:effectLst/>
                        <a:latin typeface="gob"/>
                        <a:ea typeface="+mn-ea"/>
                        <a:cs typeface="gob"/>
                      </a:endParaRPr>
                    </a:p>
                  </a:txBody>
                  <a:tcPr marL="0" marR="0" marT="0" marB="0" anchor="ctr"/>
                </a:tc>
                <a:tc>
                  <a:txBody>
                    <a:bodyPr/>
                    <a:lstStyle/>
                    <a:p>
                      <a:pPr algn="r" rtl="0" fontAlgn="ctr"/>
                      <a:r>
                        <a:rPr lang="es-CL" sz="1600" kern="1200" smtClean="0">
                          <a:solidFill>
                            <a:schemeClr val="tx1"/>
                          </a:solidFill>
                          <a:effectLst/>
                          <a:latin typeface="gob"/>
                          <a:ea typeface="+mn-ea"/>
                          <a:cs typeface="gob"/>
                        </a:rPr>
                        <a:t>2,29%</a:t>
                      </a:r>
                      <a:endParaRPr lang="es-CL" sz="1600" kern="120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3,02%</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a:solidFill>
                            <a:schemeClr val="tx1"/>
                          </a:solidFill>
                          <a:effectLst/>
                          <a:latin typeface="gob"/>
                          <a:ea typeface="+mn-ea"/>
                          <a:cs typeface="gob"/>
                        </a:rPr>
                        <a:t>3,02%</a:t>
                      </a:r>
                    </a:p>
                  </a:txBody>
                  <a:tcPr marL="0" marR="0" marT="0" marB="0" anchor="ctr"/>
                </a:tc>
              </a:tr>
              <a:tr h="368914">
                <a:tc>
                  <a:txBody>
                    <a:bodyPr/>
                    <a:lstStyle/>
                    <a:p>
                      <a:pPr>
                        <a:spcAft>
                          <a:spcPts val="0"/>
                        </a:spcAft>
                      </a:pPr>
                      <a:r>
                        <a:rPr lang="es-CL" sz="1600" dirty="0">
                          <a:effectLst/>
                          <a:latin typeface="gob"/>
                          <a:cs typeface="gob"/>
                        </a:rPr>
                        <a:t>Impuesto a la Renta (% del PIB)</a:t>
                      </a:r>
                      <a:endParaRPr lang="es-CL" sz="1600" dirty="0">
                        <a:effectLst/>
                        <a:latin typeface="gob"/>
                        <a:ea typeface="Calibri"/>
                        <a:cs typeface="gob"/>
                      </a:endParaRPr>
                    </a:p>
                  </a:txBody>
                  <a:tcPr marL="44450" marR="44450" marT="0" marB="0" anchor="b"/>
                </a:tc>
                <a:tc>
                  <a:txBody>
                    <a:bodyPr/>
                    <a:lstStyle/>
                    <a:p>
                      <a:pPr algn="r" rtl="0" fontAlgn="ctr"/>
                      <a:r>
                        <a:rPr lang="es-CL" sz="1600" kern="1200" dirty="0" smtClean="0">
                          <a:solidFill>
                            <a:schemeClr val="tx1"/>
                          </a:solidFill>
                          <a:effectLst/>
                          <a:latin typeface="gob"/>
                          <a:ea typeface="+mn-ea"/>
                          <a:cs typeface="gob"/>
                        </a:rPr>
                        <a:t>0,07%</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0,58%</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0,70%</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0,81%</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1,47%</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a:solidFill>
                            <a:schemeClr val="tx1"/>
                          </a:solidFill>
                          <a:effectLst/>
                          <a:latin typeface="gob"/>
                          <a:ea typeface="+mn-ea"/>
                          <a:cs typeface="gob"/>
                        </a:rPr>
                        <a:t>1,46%</a:t>
                      </a:r>
                    </a:p>
                  </a:txBody>
                  <a:tcPr marL="0" marR="0" marT="0" marB="0" anchor="ctr"/>
                </a:tc>
              </a:tr>
            </a:tbl>
          </a:graphicData>
        </a:graphic>
      </p:graphicFrame>
      <p:sp>
        <p:nvSpPr>
          <p:cNvPr id="2" name="Rectángulo 1"/>
          <p:cNvSpPr/>
          <p:nvPr/>
        </p:nvSpPr>
        <p:spPr>
          <a:xfrm>
            <a:off x="827584" y="899428"/>
            <a:ext cx="5116029" cy="400110"/>
          </a:xfrm>
          <a:prstGeom prst="rect">
            <a:avLst/>
          </a:prstGeom>
        </p:spPr>
        <p:txBody>
          <a:bodyPr wrap="none">
            <a:spAutoFit/>
          </a:bodyPr>
          <a:lstStyle/>
          <a:p>
            <a:r>
              <a:rPr lang="es-ES_tradnl" sz="2000" b="1" dirty="0" smtClean="0">
                <a:solidFill>
                  <a:srgbClr val="005FA1"/>
                </a:solidFill>
                <a:latin typeface="gobCL"/>
                <a:ea typeface="MS PGothic" charset="0"/>
                <a:cs typeface="MS PGothic" charset="0"/>
              </a:rPr>
              <a:t>Recaudación comprometida garantizada</a:t>
            </a:r>
            <a:endParaRPr lang="es-ES" sz="2000" dirty="0"/>
          </a:p>
        </p:txBody>
      </p:sp>
      <p:sp>
        <p:nvSpPr>
          <p:cNvPr id="5" name="3 Marcador de número de diapositiva"/>
          <p:cNvSpPr>
            <a:spLocks noGrp="1"/>
          </p:cNvSpPr>
          <p:nvPr>
            <p:ph type="sldNum" sz="quarter" idx="11"/>
          </p:nvPr>
        </p:nvSpPr>
        <p:spPr>
          <a:xfrm>
            <a:off x="6183313" y="6527800"/>
            <a:ext cx="2133600" cy="193675"/>
          </a:xfrm>
        </p:spPr>
        <p:txBody>
          <a:bodyPr/>
          <a:lstStyle/>
          <a:p>
            <a:pPr algn="r">
              <a:defRPr/>
            </a:pPr>
            <a:fld id="{9CF64644-F6C2-490A-8491-AE0F00CA90FA}" type="slidenum">
              <a:rPr lang="en-US" b="1" smtClean="0">
                <a:solidFill>
                  <a:srgbClr val="FFFFFF"/>
                </a:solidFill>
              </a:rPr>
              <a:pPr algn="r">
                <a:defRPr/>
              </a:pPr>
              <a:t>7</a:t>
            </a:fld>
            <a:endParaRPr lang="en-US" b="1" dirty="0">
              <a:solidFill>
                <a:srgbClr val="FFFFFF"/>
              </a:solidFill>
            </a:endParaRPr>
          </a:p>
        </p:txBody>
      </p:sp>
    </p:spTree>
    <p:extLst>
      <p:ext uri="{BB962C8B-B14F-4D97-AF65-F5344CB8AC3E}">
        <p14:creationId xmlns:p14="http://schemas.microsoft.com/office/powerpoint/2010/main" val="844574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1129648729"/>
              </p:ext>
            </p:extLst>
          </p:nvPr>
        </p:nvGraphicFramePr>
        <p:xfrm>
          <a:off x="406541" y="1519216"/>
          <a:ext cx="8064897" cy="4934120"/>
        </p:xfrm>
        <a:graphic>
          <a:graphicData uri="http://schemas.openxmlformats.org/drawingml/2006/table">
            <a:tbl>
              <a:tblPr>
                <a:tableStyleId>{3C2FFA5D-87B4-456A-9821-1D502468CF0F}</a:tableStyleId>
              </a:tblPr>
              <a:tblGrid>
                <a:gridCol w="6163545"/>
                <a:gridCol w="950676"/>
                <a:gridCol w="950676"/>
              </a:tblGrid>
              <a:tr h="561525">
                <a:tc>
                  <a:txBody>
                    <a:bodyPr/>
                    <a:lstStyle/>
                    <a:p>
                      <a:pPr algn="ctr" fontAlgn="b"/>
                      <a:r>
                        <a:rPr lang="es-MX" sz="1400" b="1" i="0" u="none" strike="noStrike" dirty="0" smtClean="0">
                          <a:solidFill>
                            <a:srgbClr val="000000"/>
                          </a:solidFill>
                          <a:effectLst/>
                          <a:latin typeface="gobCL"/>
                          <a:cs typeface="gobCL"/>
                        </a:rPr>
                        <a:t>Medida</a:t>
                      </a:r>
                      <a:endParaRPr lang="es-CL" sz="1400" b="1" i="0" u="none" strike="noStrike" dirty="0">
                        <a:solidFill>
                          <a:srgbClr val="000000"/>
                        </a:solidFill>
                        <a:effectLst/>
                        <a:latin typeface="gobCL"/>
                        <a:cs typeface="gobCL"/>
                      </a:endParaRPr>
                    </a:p>
                  </a:txBody>
                  <a:tcPr marL="0" marR="0" marT="0" marB="0" anchor="b"/>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1400" b="1" i="0" u="none" strike="noStrike" kern="1200" dirty="0" smtClean="0">
                          <a:solidFill>
                            <a:srgbClr val="000000"/>
                          </a:solidFill>
                          <a:effectLst/>
                          <a:latin typeface="gobCL"/>
                          <a:ea typeface="+mn-ea"/>
                          <a:cs typeface="gobCL"/>
                        </a:rPr>
                        <a:t>(% PIB en régimen)</a:t>
                      </a:r>
                      <a:endParaRPr lang="es-CL" sz="1400" b="1" i="0" u="none" strike="noStrike" kern="1200" dirty="0">
                        <a:solidFill>
                          <a:srgbClr val="000000"/>
                        </a:solidFill>
                        <a:effectLst/>
                        <a:latin typeface="gobCL"/>
                        <a:ea typeface="+mn-ea"/>
                        <a:cs typeface="gobCL"/>
                      </a:endParaRPr>
                    </a:p>
                  </a:txBody>
                  <a:tcPr marL="0" marR="0" marT="0" marB="0" anchor="b"/>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MX" sz="1400" b="1" i="0" u="none" strike="noStrike" dirty="0" smtClean="0">
                        <a:solidFill>
                          <a:srgbClr val="000000"/>
                        </a:solidFill>
                        <a:effectLst/>
                        <a:latin typeface="gobCL"/>
                        <a:cs typeface="gobCL"/>
                      </a:endParaRPr>
                    </a:p>
                    <a:p>
                      <a:pPr marL="0" marR="0" indent="0" algn="ctr" defTabSz="914400" rtl="0" eaLnBrk="1" fontAlgn="ctr" latinLnBrk="0" hangingPunct="1">
                        <a:lnSpc>
                          <a:spcPct val="100000"/>
                        </a:lnSpc>
                        <a:spcBef>
                          <a:spcPts val="0"/>
                        </a:spcBef>
                        <a:spcAft>
                          <a:spcPts val="0"/>
                        </a:spcAft>
                        <a:buClrTx/>
                        <a:buSzTx/>
                        <a:buFontTx/>
                        <a:buNone/>
                        <a:tabLst/>
                        <a:defRPr/>
                      </a:pPr>
                      <a:r>
                        <a:rPr lang="es-MX" sz="1400" b="1" i="0" u="none" strike="noStrike" dirty="0" smtClean="0">
                          <a:solidFill>
                            <a:srgbClr val="000000"/>
                          </a:solidFill>
                          <a:effectLst/>
                          <a:latin typeface="gobCL"/>
                          <a:cs typeface="gobCL"/>
                        </a:rPr>
                        <a:t>(% PIB </a:t>
                      </a:r>
                      <a:r>
                        <a:rPr lang="es-MX" sz="1400" b="1" i="0" u="none" strike="noStrike" kern="1200" dirty="0" smtClean="0">
                          <a:solidFill>
                            <a:srgbClr val="000000"/>
                          </a:solidFill>
                          <a:effectLst/>
                          <a:latin typeface="gobCL"/>
                          <a:ea typeface="+mn-ea"/>
                          <a:cs typeface="gobCL"/>
                        </a:rPr>
                        <a:t>en régimen</a:t>
                      </a:r>
                      <a:r>
                        <a:rPr lang="es-MX" sz="1400" b="1" i="0" u="none" strike="noStrike" dirty="0" smtClean="0">
                          <a:solidFill>
                            <a:srgbClr val="000000"/>
                          </a:solidFill>
                          <a:effectLst/>
                          <a:latin typeface="gobCL"/>
                          <a:cs typeface="gobCL"/>
                        </a:rPr>
                        <a:t>)</a:t>
                      </a:r>
                      <a:endParaRPr lang="es-CL" sz="1400" b="1" i="0" u="none" strike="noStrike" dirty="0">
                        <a:solidFill>
                          <a:srgbClr val="000000"/>
                        </a:solidFill>
                        <a:effectLst/>
                        <a:latin typeface="gobCL"/>
                        <a:cs typeface="gobCL"/>
                      </a:endParaRPr>
                    </a:p>
                  </a:txBody>
                  <a:tcPr marL="0" marR="0" marT="0" marB="0" anchor="ctr"/>
                </a:tc>
              </a:tr>
              <a:tr h="344749">
                <a:tc>
                  <a:txBody>
                    <a:bodyPr/>
                    <a:lstStyle/>
                    <a:p>
                      <a:pPr algn="l" fontAlgn="b"/>
                      <a:r>
                        <a:rPr lang="es-CL" sz="1400" b="1" u="none" strike="noStrike" dirty="0">
                          <a:effectLst/>
                          <a:latin typeface="gobCL"/>
                          <a:cs typeface="gobCL"/>
                        </a:rPr>
                        <a:t>Impuesto a la Renta</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1,46%</a:t>
                      </a:r>
                    </a:p>
                  </a:txBody>
                  <a:tcPr marL="0" marR="0" marT="0" marB="0" anchor="b"/>
                </a:tc>
                <a:tc rowSpan="12">
                  <a:txBody>
                    <a:bodyPr/>
                    <a:lstStyle/>
                    <a:p>
                      <a:pPr algn="ctr" fontAlgn="ctr"/>
                      <a:r>
                        <a:rPr lang="es-CL" sz="1600" u="none" strike="noStrike" dirty="0" smtClean="0">
                          <a:effectLst/>
                          <a:latin typeface="gobCL"/>
                          <a:cs typeface="gobCL"/>
                        </a:rPr>
                        <a:t>2,50%</a:t>
                      </a:r>
                      <a:endParaRPr lang="es-CL" sz="1600" b="0" i="0" u="none" strike="noStrike" dirty="0">
                        <a:solidFill>
                          <a:srgbClr val="000000"/>
                        </a:solidFill>
                        <a:effectLst/>
                        <a:latin typeface="gobCL"/>
                        <a:cs typeface="gobCL"/>
                      </a:endParaRPr>
                    </a:p>
                  </a:txBody>
                  <a:tcPr marL="0" marR="0" marT="0" marB="0" anchor="ctr"/>
                </a:tc>
              </a:tr>
              <a:tr h="250726">
                <a:tc>
                  <a:txBody>
                    <a:bodyPr/>
                    <a:lstStyle/>
                    <a:p>
                      <a:pPr algn="l" fontAlgn="b"/>
                      <a:r>
                        <a:rPr lang="es-CL" sz="1400" b="1" u="none" strike="noStrike" dirty="0">
                          <a:effectLst/>
                          <a:latin typeface="gobCL"/>
                          <a:cs typeface="gobCL"/>
                        </a:rPr>
                        <a:t>Gravar la reventa de inmuebles nuevos y limitación al uso de </a:t>
                      </a:r>
                      <a:r>
                        <a:rPr lang="es-CL" sz="1400" b="1" u="none" strike="noStrike" dirty="0" smtClean="0">
                          <a:effectLst/>
                          <a:latin typeface="gobCL"/>
                          <a:cs typeface="gobCL"/>
                        </a:rPr>
                        <a:t>crédito </a:t>
                      </a:r>
                      <a:r>
                        <a:rPr lang="es-CL" sz="1400" b="1" u="none" strike="noStrike" dirty="0">
                          <a:effectLst/>
                          <a:latin typeface="gobCL"/>
                          <a:cs typeface="gobCL"/>
                        </a:rPr>
                        <a:t>especial en </a:t>
                      </a:r>
                      <a:r>
                        <a:rPr lang="es-CL" sz="1400" b="1" u="none" strike="noStrike" dirty="0" smtClean="0">
                          <a:effectLst/>
                          <a:latin typeface="gobCL"/>
                          <a:cs typeface="gobCL"/>
                        </a:rPr>
                        <a:t>IVA a la construcción</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0,36%</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Elevar el impuesto de timbres y estampillas de 0,4% a 0,8%</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0,14%</a:t>
                      </a:r>
                    </a:p>
                  </a:txBody>
                  <a:tcPr marL="0" marR="0" marT="0" marB="0" anchor="b"/>
                </a:tc>
                <a:tc vMerge="1">
                  <a:txBody>
                    <a:bodyPr/>
                    <a:lstStyle/>
                    <a:p>
                      <a:endParaRPr lang="es-CL"/>
                    </a:p>
                  </a:txBody>
                  <a:tcPr/>
                </a:tc>
              </a:tr>
              <a:tr h="250726">
                <a:tc>
                  <a:txBody>
                    <a:bodyPr/>
                    <a:lstStyle/>
                    <a:p>
                      <a:pPr algn="l" fontAlgn="b"/>
                      <a:r>
                        <a:rPr lang="es-CL" sz="1400" b="1" u="none" strike="noStrike" dirty="0" smtClean="0">
                          <a:solidFill>
                            <a:srgbClr val="FF0000"/>
                          </a:solidFill>
                          <a:effectLst/>
                          <a:latin typeface="gobCL"/>
                          <a:cs typeface="gobCL"/>
                        </a:rPr>
                        <a:t>Modificación y alza del </a:t>
                      </a:r>
                      <a:r>
                        <a:rPr lang="es-CL" sz="1400" b="1" u="none" strike="noStrike" dirty="0">
                          <a:solidFill>
                            <a:srgbClr val="FF0000"/>
                          </a:solidFill>
                          <a:effectLst/>
                          <a:latin typeface="gobCL"/>
                          <a:cs typeface="gobCL"/>
                        </a:rPr>
                        <a:t>Impuesto a los Tabacos</a:t>
                      </a:r>
                      <a:endParaRPr lang="es-CL" sz="1400" b="1" i="0" u="none" strike="noStrike" dirty="0">
                        <a:solidFill>
                          <a:srgbClr val="FF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rgbClr val="FF0000"/>
                          </a:solidFill>
                          <a:effectLst/>
                          <a:latin typeface="gobCL"/>
                          <a:ea typeface="+mn-ea"/>
                          <a:cs typeface="gobCL"/>
                        </a:rPr>
                        <a:t>0,13%</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Efecto </a:t>
                      </a:r>
                      <a:r>
                        <a:rPr lang="es-CL" sz="1400" b="1" u="none" strike="noStrike" dirty="0" smtClean="0">
                          <a:effectLst/>
                          <a:latin typeface="gobCL"/>
                          <a:cs typeface="gobCL"/>
                        </a:rPr>
                        <a:t>derogación </a:t>
                      </a:r>
                      <a:r>
                        <a:rPr lang="es-CL" sz="1400" b="1" u="none" strike="noStrike" dirty="0">
                          <a:effectLst/>
                          <a:latin typeface="gobCL"/>
                          <a:cs typeface="gobCL"/>
                        </a:rPr>
                        <a:t>diversas medidas </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0,10%</a:t>
                      </a:r>
                    </a:p>
                  </a:txBody>
                  <a:tcPr marL="0" marR="0" marT="0" marB="0" anchor="b"/>
                </a:tc>
                <a:tc vMerge="1">
                  <a:txBody>
                    <a:bodyPr/>
                    <a:lstStyle/>
                    <a:p>
                      <a:endParaRPr lang="es-CL"/>
                    </a:p>
                  </a:txBody>
                  <a:tcPr/>
                </a:tc>
              </a:tr>
              <a:tr h="250726">
                <a:tc>
                  <a:txBody>
                    <a:bodyPr/>
                    <a:lstStyle/>
                    <a:p>
                      <a:pPr algn="l" fontAlgn="b"/>
                      <a:r>
                        <a:rPr lang="es-CL" sz="1400" b="1" u="none" strike="noStrike" dirty="0">
                          <a:solidFill>
                            <a:srgbClr val="FF0000"/>
                          </a:solidFill>
                          <a:effectLst/>
                          <a:latin typeface="gobCL"/>
                          <a:cs typeface="gobCL"/>
                        </a:rPr>
                        <a:t>Trazabilidad Fiscal Impuestos Específicos y Fiscalización Minería</a:t>
                      </a:r>
                      <a:endParaRPr lang="es-CL" sz="1400" b="1" i="0" u="none" strike="noStrike" dirty="0">
                        <a:solidFill>
                          <a:srgbClr val="FF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rgbClr val="FF0000"/>
                          </a:solidFill>
                          <a:effectLst/>
                          <a:latin typeface="gobCL"/>
                          <a:ea typeface="+mn-ea"/>
                          <a:cs typeface="gobCL"/>
                        </a:rPr>
                        <a:t>0,08%</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Nuevo Impuesto a las emisiones de fuentes fijas (CO2, NOX, MP)</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0,07%</a:t>
                      </a:r>
                    </a:p>
                  </a:txBody>
                  <a:tcPr marL="0" marR="0" marT="0" marB="0" anchor="b"/>
                </a:tc>
                <a:tc vMerge="1">
                  <a:txBody>
                    <a:bodyPr/>
                    <a:lstStyle/>
                    <a:p>
                      <a:endParaRPr lang="es-CL"/>
                    </a:p>
                  </a:txBody>
                  <a:tcPr/>
                </a:tc>
              </a:tr>
              <a:tr h="250726">
                <a:tc>
                  <a:txBody>
                    <a:bodyPr/>
                    <a:lstStyle/>
                    <a:p>
                      <a:pPr algn="l" fontAlgn="b"/>
                      <a:r>
                        <a:rPr lang="es-CL" sz="1400" b="1" u="none" strike="noStrike" dirty="0">
                          <a:solidFill>
                            <a:srgbClr val="FF0000"/>
                          </a:solidFill>
                          <a:effectLst/>
                          <a:latin typeface="gobCL"/>
                          <a:cs typeface="gobCL"/>
                        </a:rPr>
                        <a:t>Efecto modificación de tributación a bebidas alcohólicas y </a:t>
                      </a:r>
                      <a:r>
                        <a:rPr lang="es-CL" sz="1400" b="1" u="none" strike="noStrike" dirty="0" smtClean="0">
                          <a:solidFill>
                            <a:srgbClr val="FF0000"/>
                          </a:solidFill>
                          <a:effectLst/>
                          <a:latin typeface="gobCL"/>
                          <a:cs typeface="gobCL"/>
                        </a:rPr>
                        <a:t>analcohólicas</a:t>
                      </a:r>
                      <a:endParaRPr lang="es-CL" sz="1400" b="1" i="0" u="none" strike="noStrike" dirty="0">
                        <a:solidFill>
                          <a:srgbClr val="FF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rgbClr val="FF0000"/>
                          </a:solidFill>
                          <a:effectLst/>
                          <a:latin typeface="gobCL"/>
                          <a:ea typeface="+mn-ea"/>
                          <a:cs typeface="gobCL"/>
                        </a:rPr>
                        <a:t>0,06%</a:t>
                      </a:r>
                    </a:p>
                  </a:txBody>
                  <a:tcPr marL="0" marR="0" marT="0" marB="0" anchor="b"/>
                </a:tc>
                <a:tc vMerge="1">
                  <a:txBody>
                    <a:bodyPr/>
                    <a:lstStyle/>
                    <a:p>
                      <a:endParaRPr lang="es-CL"/>
                    </a:p>
                  </a:txBody>
                  <a:tcPr/>
                </a:tc>
              </a:tr>
              <a:tr h="297738">
                <a:tc>
                  <a:txBody>
                    <a:bodyPr/>
                    <a:lstStyle/>
                    <a:p>
                      <a:pPr algn="l" fontAlgn="b"/>
                      <a:r>
                        <a:rPr lang="es-CL" sz="1400" b="1" u="none" strike="noStrike" dirty="0">
                          <a:effectLst/>
                          <a:latin typeface="gobCL"/>
                          <a:cs typeface="gobCL"/>
                        </a:rPr>
                        <a:t>Nuevo impuesto a contaminantes vehículos motorizados</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0,05%</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Incentivo FUT Histórico</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0,05%</a:t>
                      </a:r>
                    </a:p>
                  </a:txBody>
                  <a:tcPr marL="0" marR="0" marT="0" marB="0" anchor="b"/>
                </a:tc>
                <a:tc vMerge="1">
                  <a:txBody>
                    <a:bodyPr/>
                    <a:lstStyle/>
                    <a:p>
                      <a:endParaRPr lang="es-CL"/>
                    </a:p>
                  </a:txBody>
                  <a:tcPr/>
                </a:tc>
              </a:tr>
              <a:tr h="313408">
                <a:tc>
                  <a:txBody>
                    <a:bodyPr/>
                    <a:lstStyle/>
                    <a:p>
                      <a:pPr algn="l" fontAlgn="b"/>
                      <a:r>
                        <a:rPr lang="es-CL" sz="1400" b="1" u="none" strike="noStrike" dirty="0">
                          <a:effectLst/>
                          <a:latin typeface="gobCL"/>
                          <a:cs typeface="gobCL"/>
                        </a:rPr>
                        <a:t>Otras (Gravar las Rentas de Capital de Bienes Raíces, Restricción al Sistema de Renta Presunta, etc..)</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0,11%</a:t>
                      </a:r>
                    </a:p>
                  </a:txBody>
                  <a:tcPr marL="0" marR="0" marT="0" marB="0" anchor="b"/>
                </a:tc>
                <a:tc vMerge="1">
                  <a:txBody>
                    <a:bodyPr/>
                    <a:lstStyle/>
                    <a:p>
                      <a:endParaRPr lang="es-CL"/>
                    </a:p>
                  </a:txBody>
                  <a:tcPr/>
                </a:tc>
              </a:tr>
              <a:tr h="266397">
                <a:tc>
                  <a:txBody>
                    <a:bodyPr/>
                    <a:lstStyle/>
                    <a:p>
                      <a:pPr algn="l" fontAlgn="b"/>
                      <a:r>
                        <a:rPr lang="es-CL" sz="1400" b="1" u="none" strike="noStrike" dirty="0">
                          <a:effectLst/>
                          <a:latin typeface="gobCL"/>
                          <a:cs typeface="gobCL"/>
                        </a:rPr>
                        <a:t>Disminución de Recaudación por Incentivos al Ahorro y Otros.</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-0,11%</a:t>
                      </a:r>
                    </a:p>
                  </a:txBody>
                  <a:tcPr marL="0" marR="0" marT="0" marB="0" anchor="b"/>
                </a:tc>
                <a:tc vMerge="1">
                  <a:txBody>
                    <a:bodyPr/>
                    <a:lstStyle/>
                    <a:p>
                      <a:endParaRPr lang="es-CL"/>
                    </a:p>
                  </a:txBody>
                  <a:tcPr/>
                </a:tc>
              </a:tr>
              <a:tr h="266397">
                <a:tc>
                  <a:txBody>
                    <a:bodyPr/>
                    <a:lstStyle/>
                    <a:p>
                      <a:pPr algn="l" fontAlgn="b"/>
                      <a:r>
                        <a:rPr lang="es-CL" sz="1400" b="1" u="none" strike="noStrike" dirty="0">
                          <a:effectLst/>
                          <a:latin typeface="gobCL"/>
                          <a:cs typeface="gobCL"/>
                        </a:rPr>
                        <a:t>Aumentos de Recaudación por plan para disminuir la evasión</a:t>
                      </a:r>
                      <a:endParaRPr lang="es-CL" sz="1400" b="1" i="0" u="none" strike="noStrike" dirty="0">
                        <a:solidFill>
                          <a:srgbClr val="000000"/>
                        </a:solidFill>
                        <a:effectLst/>
                        <a:latin typeface="gobCL"/>
                        <a:cs typeface="gobCL"/>
                      </a:endParaRPr>
                    </a:p>
                  </a:txBody>
                  <a:tcPr marL="0" marR="0" marT="0" marB="0" anchor="b">
                    <a:solidFill>
                      <a:schemeClr val="accent1">
                        <a:lumMod val="20000"/>
                        <a:lumOff val="80000"/>
                      </a:schemeClr>
                    </a:solidFill>
                  </a:tcPr>
                </a:tc>
                <a:tc>
                  <a:txBody>
                    <a:bodyPr/>
                    <a:lstStyle/>
                    <a:p>
                      <a:pPr algn="ctr" fontAlgn="b"/>
                      <a:r>
                        <a:rPr lang="es-CL" sz="1600" u="none" strike="noStrike" dirty="0">
                          <a:effectLst/>
                          <a:latin typeface="gobCL"/>
                          <a:cs typeface="gobCL"/>
                        </a:rPr>
                        <a:t>0,52%</a:t>
                      </a:r>
                      <a:endParaRPr lang="es-CL" sz="1600" b="0" i="0" u="none" strike="noStrike" dirty="0">
                        <a:solidFill>
                          <a:srgbClr val="000000"/>
                        </a:solidFill>
                        <a:effectLst/>
                        <a:latin typeface="gobCL"/>
                        <a:cs typeface="gobCL"/>
                      </a:endParaRPr>
                    </a:p>
                  </a:txBody>
                  <a:tcPr marL="0" marR="0" marT="0" marB="0" anchor="b">
                    <a:solidFill>
                      <a:schemeClr val="accent1">
                        <a:lumMod val="20000"/>
                        <a:lumOff val="80000"/>
                      </a:schemeClr>
                    </a:solidFill>
                  </a:tcPr>
                </a:tc>
                <a:tc>
                  <a:txBody>
                    <a:bodyPr/>
                    <a:lstStyle/>
                    <a:p>
                      <a:pPr algn="ctr" fontAlgn="b"/>
                      <a:r>
                        <a:rPr lang="es-CL" sz="1600" u="none" strike="noStrike" dirty="0">
                          <a:effectLst/>
                          <a:latin typeface="gobCL"/>
                          <a:cs typeface="gobCL"/>
                        </a:rPr>
                        <a:t>0,52%</a:t>
                      </a:r>
                      <a:endParaRPr lang="es-CL" sz="1600" b="0" i="0" u="none" strike="noStrike" dirty="0">
                        <a:solidFill>
                          <a:srgbClr val="000000"/>
                        </a:solidFill>
                        <a:effectLst/>
                        <a:latin typeface="gobCL"/>
                        <a:cs typeface="gobCL"/>
                      </a:endParaRPr>
                    </a:p>
                  </a:txBody>
                  <a:tcPr marL="0" marR="0" marT="0" marB="0" anchor="b">
                    <a:solidFill>
                      <a:schemeClr val="accent1">
                        <a:lumMod val="20000"/>
                        <a:lumOff val="80000"/>
                      </a:schemeClr>
                    </a:solidFill>
                  </a:tcPr>
                </a:tc>
              </a:tr>
              <a:tr h="100746">
                <a:tc>
                  <a:txBody>
                    <a:bodyPr/>
                    <a:lstStyle/>
                    <a:p>
                      <a:pPr algn="l" fontAlgn="b"/>
                      <a:endParaRPr lang="es-CL" sz="1400" b="1" i="0" u="none" strike="noStrike" dirty="0">
                        <a:solidFill>
                          <a:srgbClr val="000000"/>
                        </a:solidFill>
                        <a:effectLst/>
                        <a:latin typeface="gobCL"/>
                        <a:cs typeface="gobCL"/>
                      </a:endParaRPr>
                    </a:p>
                  </a:txBody>
                  <a:tcPr marL="0" marR="0" marT="0" marB="0" anchor="b"/>
                </a:tc>
                <a:tc>
                  <a:txBody>
                    <a:bodyPr/>
                    <a:lstStyle/>
                    <a:p>
                      <a:pPr algn="ctr" fontAlgn="b"/>
                      <a:endParaRPr lang="es-CL" sz="1600" b="1" i="0" u="none" strike="noStrike">
                        <a:solidFill>
                          <a:srgbClr val="000000"/>
                        </a:solidFill>
                        <a:effectLst/>
                        <a:latin typeface="gobCL"/>
                        <a:cs typeface="gobCL"/>
                      </a:endParaRPr>
                    </a:p>
                  </a:txBody>
                  <a:tcPr marL="0" marR="0" marT="0" marB="0" anchor="b"/>
                </a:tc>
                <a:tc>
                  <a:txBody>
                    <a:bodyPr/>
                    <a:lstStyle/>
                    <a:p>
                      <a:pPr algn="ctr" fontAlgn="b"/>
                      <a:endParaRPr lang="es-CL" sz="1600" b="1" i="0" u="none" strike="noStrike" dirty="0">
                        <a:solidFill>
                          <a:srgbClr val="000000"/>
                        </a:solidFill>
                        <a:effectLst/>
                        <a:latin typeface="gobCL"/>
                        <a:cs typeface="gobCL"/>
                      </a:endParaRPr>
                    </a:p>
                  </a:txBody>
                  <a:tcPr marL="0" marR="0" marT="0" marB="0" anchor="b"/>
                </a:tc>
              </a:tr>
              <a:tr h="266397">
                <a:tc>
                  <a:txBody>
                    <a:bodyPr/>
                    <a:lstStyle/>
                    <a:p>
                      <a:pPr algn="l" fontAlgn="b"/>
                      <a:r>
                        <a:rPr lang="es-CL" sz="1600" b="1" u="none" strike="noStrike" dirty="0">
                          <a:effectLst/>
                        </a:rPr>
                        <a:t>TOTAL</a:t>
                      </a:r>
                      <a:endParaRPr lang="es-CL" sz="1600" b="1" i="0" u="none" strike="noStrike" dirty="0">
                        <a:solidFill>
                          <a:srgbClr val="000000"/>
                        </a:solidFill>
                        <a:effectLst/>
                        <a:latin typeface="Calibri"/>
                      </a:endParaRPr>
                    </a:p>
                  </a:txBody>
                  <a:tcPr marL="0" marR="0" marT="0" marB="0" anchor="b">
                    <a:solidFill>
                      <a:schemeClr val="accent1">
                        <a:lumMod val="20000"/>
                        <a:lumOff val="80000"/>
                      </a:schemeClr>
                    </a:solidFill>
                  </a:tcPr>
                </a:tc>
                <a:tc>
                  <a:txBody>
                    <a:bodyPr/>
                    <a:lstStyle/>
                    <a:p>
                      <a:pPr algn="ctr" fontAlgn="b"/>
                      <a:r>
                        <a:rPr lang="es-CL" sz="1600" b="1" u="none" strike="noStrike" dirty="0" smtClean="0">
                          <a:effectLst/>
                        </a:rPr>
                        <a:t>3,02%</a:t>
                      </a:r>
                      <a:endParaRPr lang="es-CL" sz="1600" b="1" i="0" u="none" strike="noStrike" dirty="0">
                        <a:solidFill>
                          <a:srgbClr val="000000"/>
                        </a:solidFill>
                        <a:effectLst/>
                        <a:latin typeface="Calibri"/>
                      </a:endParaRPr>
                    </a:p>
                  </a:txBody>
                  <a:tcPr marL="0" marR="0" marT="0" marB="0" anchor="b">
                    <a:solidFill>
                      <a:schemeClr val="accent1">
                        <a:lumMod val="20000"/>
                        <a:lumOff val="80000"/>
                      </a:schemeClr>
                    </a:solidFill>
                  </a:tcPr>
                </a:tc>
                <a:tc>
                  <a:txBody>
                    <a:bodyPr/>
                    <a:lstStyle/>
                    <a:p>
                      <a:pPr algn="ctr" fontAlgn="b"/>
                      <a:r>
                        <a:rPr lang="es-CL" sz="1600" b="1" u="none" strike="noStrike" dirty="0" smtClean="0">
                          <a:effectLst/>
                        </a:rPr>
                        <a:t>3,02%</a:t>
                      </a:r>
                      <a:endParaRPr lang="es-CL" sz="1600" b="1" i="0" u="none" strike="noStrike" dirty="0">
                        <a:solidFill>
                          <a:srgbClr val="000000"/>
                        </a:solidFill>
                        <a:effectLst/>
                        <a:latin typeface="Calibri"/>
                      </a:endParaRPr>
                    </a:p>
                  </a:txBody>
                  <a:tcPr marL="0" marR="0" marT="0" marB="0" anchor="b">
                    <a:solidFill>
                      <a:schemeClr val="accent1">
                        <a:lumMod val="20000"/>
                        <a:lumOff val="80000"/>
                      </a:schemeClr>
                    </a:solidFill>
                  </a:tcPr>
                </a:tc>
              </a:tr>
            </a:tbl>
          </a:graphicData>
        </a:graphic>
      </p:graphicFrame>
      <p:sp>
        <p:nvSpPr>
          <p:cNvPr id="2" name="Rectángulo 1"/>
          <p:cNvSpPr/>
          <p:nvPr/>
        </p:nvSpPr>
        <p:spPr>
          <a:xfrm>
            <a:off x="395536" y="764704"/>
            <a:ext cx="8568952" cy="707886"/>
          </a:xfrm>
          <a:prstGeom prst="rect">
            <a:avLst/>
          </a:prstGeom>
        </p:spPr>
        <p:txBody>
          <a:bodyPr wrap="square">
            <a:spAutoFit/>
          </a:bodyPr>
          <a:lstStyle/>
          <a:p>
            <a:r>
              <a:rPr lang="es-ES_tradnl" sz="2000" b="1" dirty="0" smtClean="0">
                <a:solidFill>
                  <a:srgbClr val="005FA1"/>
                </a:solidFill>
                <a:latin typeface="gobCL"/>
                <a:ea typeface="MS PGothic" charset="0"/>
                <a:cs typeface="MS PGothic" charset="0"/>
              </a:rPr>
              <a:t>Síntesis Informe Financiero del proyecto de ley de</a:t>
            </a:r>
          </a:p>
          <a:p>
            <a:r>
              <a:rPr lang="es-ES_tradnl" sz="2000" b="1" dirty="0" smtClean="0">
                <a:solidFill>
                  <a:srgbClr val="005FA1"/>
                </a:solidFill>
                <a:latin typeface="gobCL"/>
                <a:ea typeface="MS PGothic" charset="0"/>
                <a:cs typeface="MS PGothic" charset="0"/>
              </a:rPr>
              <a:t>Reforma Tributaria</a:t>
            </a:r>
            <a:endParaRPr lang="es-ES" sz="2000" dirty="0"/>
          </a:p>
        </p:txBody>
      </p:sp>
      <p:sp>
        <p:nvSpPr>
          <p:cNvPr id="6" name="3 Marcador de número de diapositiva"/>
          <p:cNvSpPr>
            <a:spLocks noGrp="1"/>
          </p:cNvSpPr>
          <p:nvPr>
            <p:ph type="sldNum" sz="quarter" idx="11"/>
          </p:nvPr>
        </p:nvSpPr>
        <p:spPr>
          <a:xfrm>
            <a:off x="6183313" y="6527800"/>
            <a:ext cx="2133600" cy="193675"/>
          </a:xfrm>
        </p:spPr>
        <p:txBody>
          <a:bodyPr/>
          <a:lstStyle/>
          <a:p>
            <a:pPr algn="r">
              <a:defRPr/>
            </a:pPr>
            <a:fld id="{9CF64644-F6C2-490A-8491-AE0F00CA90FA}" type="slidenum">
              <a:rPr lang="en-US" b="1" smtClean="0">
                <a:solidFill>
                  <a:srgbClr val="FFFFFF"/>
                </a:solidFill>
              </a:rPr>
              <a:pPr algn="r">
                <a:defRPr/>
              </a:pPr>
              <a:t>8</a:t>
            </a:fld>
            <a:endParaRPr lang="en-US" b="1" dirty="0">
              <a:solidFill>
                <a:srgbClr val="FFFFFF"/>
              </a:solidFill>
            </a:endParaRPr>
          </a:p>
        </p:txBody>
      </p:sp>
    </p:spTree>
    <p:extLst>
      <p:ext uri="{BB962C8B-B14F-4D97-AF65-F5344CB8AC3E}">
        <p14:creationId xmlns:p14="http://schemas.microsoft.com/office/powerpoint/2010/main" val="35562833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endParaRPr lang="es-CL" sz="4000" b="1" dirty="0" smtClean="0">
              <a:solidFill>
                <a:srgbClr val="005FA1"/>
              </a:solidFill>
            </a:endParaRPr>
          </a:p>
          <a:p>
            <a:pPr marL="0" indent="0">
              <a:buNone/>
            </a:pPr>
            <a:endParaRPr lang="es-CL" sz="4000" b="1" dirty="0">
              <a:solidFill>
                <a:srgbClr val="005FA1"/>
              </a:solidFill>
            </a:endParaRPr>
          </a:p>
          <a:p>
            <a:pPr marL="620713" indent="-536575" eaLnBrk="1" hangingPunct="1">
              <a:lnSpc>
                <a:spcPct val="90000"/>
              </a:lnSpc>
              <a:spcBef>
                <a:spcPts val="0"/>
              </a:spcBef>
              <a:buClr>
                <a:srgbClr val="006CB7"/>
              </a:buClr>
              <a:buNone/>
              <a:tabLst>
                <a:tab pos="620713" algn="l"/>
              </a:tabLst>
            </a:pPr>
            <a:r>
              <a:rPr lang="es-CL" sz="4000" b="1" dirty="0" smtClean="0">
                <a:solidFill>
                  <a:srgbClr val="005FA1"/>
                </a:solidFill>
              </a:rPr>
              <a:t>2.	</a:t>
            </a:r>
            <a:r>
              <a:rPr lang="es-ES_tradnl" altLang="es-CL" sz="4000" b="1" dirty="0" smtClean="0">
                <a:solidFill>
                  <a:srgbClr val="005FA1"/>
                </a:solidFill>
              </a:rPr>
              <a:t>Reforma e impuestos correctivos</a:t>
            </a:r>
            <a:endParaRPr lang="es-ES_tradnl" altLang="es-CL" sz="4000" b="1" dirty="0">
              <a:solidFill>
                <a:srgbClr val="005FA1"/>
              </a:solidFill>
            </a:endParaRPr>
          </a:p>
        </p:txBody>
      </p:sp>
      <p:sp>
        <p:nvSpPr>
          <p:cNvPr id="4" name="3 Marcador de número de diapositiva"/>
          <p:cNvSpPr>
            <a:spLocks noGrp="1"/>
          </p:cNvSpPr>
          <p:nvPr>
            <p:ph type="sldNum" sz="quarter" idx="11"/>
          </p:nvPr>
        </p:nvSpPr>
        <p:spPr/>
        <p:txBody>
          <a:bodyPr/>
          <a:lstStyle/>
          <a:p>
            <a:pPr>
              <a:defRPr/>
            </a:pPr>
            <a:fld id="{9CF64644-F6C2-490A-8491-AE0F00CA90FA}" type="slidenum">
              <a:rPr lang="en-US" b="1" smtClean="0">
                <a:solidFill>
                  <a:srgbClr val="FFFFFF"/>
                </a:solidFill>
              </a:rPr>
              <a:pPr>
                <a:defRPr/>
              </a:pPr>
              <a:t>9</a:t>
            </a:fld>
            <a:endParaRPr lang="en-US" b="1" dirty="0">
              <a:solidFill>
                <a:srgbClr val="FFFFFF"/>
              </a:solidFill>
            </a:endParaRPr>
          </a:p>
        </p:txBody>
      </p:sp>
    </p:spTree>
    <p:extLst>
      <p:ext uri="{BB962C8B-B14F-4D97-AF65-F5344CB8AC3E}">
        <p14:creationId xmlns:p14="http://schemas.microsoft.com/office/powerpoint/2010/main" val="914489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22107</TotalTime>
  <Words>965</Words>
  <Application>Microsoft Office PowerPoint</Application>
  <PresentationFormat>Presentación en pantalla (4:3)</PresentationFormat>
  <Paragraphs>174</Paragraphs>
  <Slides>15</Slides>
  <Notes>1</Notes>
  <HiddenSlides>0</HiddenSlides>
  <MMClips>0</MMClips>
  <ScaleCrop>false</ScaleCrop>
  <HeadingPairs>
    <vt:vector size="4" baseType="variant">
      <vt:variant>
        <vt:lpstr>Tema</vt:lpstr>
      </vt:variant>
      <vt:variant>
        <vt:i4>3</vt:i4>
      </vt:variant>
      <vt:variant>
        <vt:lpstr>Títulos de diapositiva</vt:lpstr>
      </vt:variant>
      <vt:variant>
        <vt:i4>15</vt:i4>
      </vt:variant>
    </vt:vector>
  </HeadingPairs>
  <TitlesOfParts>
    <vt:vector size="18" baseType="lpstr">
      <vt:lpstr>1_Office Theme</vt:lpstr>
      <vt:lpstr>2_Office Theme</vt:lpstr>
      <vt:lpstr>Tema de Office</vt:lpstr>
      <vt:lpstr>Presentación de PowerPoint</vt:lpstr>
      <vt:lpstr>Contenidos de la presentación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Gabriel Badagnani</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Executive Director</dc:creator>
  <cp:lastModifiedBy>Fernando Dazarola</cp:lastModifiedBy>
  <cp:revision>1171</cp:revision>
  <cp:lastPrinted>2014-09-02T16:38:44Z</cp:lastPrinted>
  <dcterms:created xsi:type="dcterms:W3CDTF">2010-11-27T19:44:20Z</dcterms:created>
  <dcterms:modified xsi:type="dcterms:W3CDTF">2014-12-09T15:21:46Z</dcterms:modified>
</cp:coreProperties>
</file>